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3"/>
  </p:notesMasterIdLst>
  <p:handoutMasterIdLst>
    <p:handoutMasterId r:id="rId24"/>
  </p:handoutMasterIdLst>
  <p:sldIdLst>
    <p:sldId id="1079" r:id="rId2"/>
    <p:sldId id="1116" r:id="rId3"/>
    <p:sldId id="1101" r:id="rId4"/>
    <p:sldId id="1102" r:id="rId5"/>
    <p:sldId id="1103" r:id="rId6"/>
    <p:sldId id="1104" r:id="rId7"/>
    <p:sldId id="1118" r:id="rId8"/>
    <p:sldId id="1119" r:id="rId9"/>
    <p:sldId id="1120" r:id="rId10"/>
    <p:sldId id="1106" r:id="rId11"/>
    <p:sldId id="1121" r:id="rId12"/>
    <p:sldId id="1122" r:id="rId13"/>
    <p:sldId id="1114" r:id="rId14"/>
    <p:sldId id="1107" r:id="rId15"/>
    <p:sldId id="1108" r:id="rId16"/>
    <p:sldId id="1109" r:id="rId17"/>
    <p:sldId id="1110" r:id="rId18"/>
    <p:sldId id="1112" r:id="rId19"/>
    <p:sldId id="1113" r:id="rId20"/>
    <p:sldId id="1115" r:id="rId21"/>
    <p:sldId id="1092" r:id="rId22"/>
  </p:sldIdLst>
  <p:sldSz cx="12192000" cy="6858000"/>
  <p:notesSz cx="7315200" cy="9601200"/>
  <p:defaultTextStyle>
    <a:defPPr>
      <a:defRPr lang="de-DE"/>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774" userDrawn="1">
          <p15:clr>
            <a:srgbClr val="A4A3A4"/>
          </p15:clr>
        </p15:guide>
        <p15:guide id="2" orient="horz" pos="1480" userDrawn="1">
          <p15:clr>
            <a:srgbClr val="A4A3A4"/>
          </p15:clr>
        </p15:guide>
        <p15:guide id="3" orient="horz" pos="3521" userDrawn="1">
          <p15:clr>
            <a:srgbClr val="A4A3A4"/>
          </p15:clr>
        </p15:guide>
        <p15:guide id="4" orient="horz" pos="2931" userDrawn="1">
          <p15:clr>
            <a:srgbClr val="A4A3A4"/>
          </p15:clr>
        </p15:guide>
        <p15:guide id="5" orient="horz" pos="377" userDrawn="1">
          <p15:clr>
            <a:srgbClr val="A4A3A4"/>
          </p15:clr>
        </p15:guide>
        <p15:guide id="6" orient="horz" pos="3362" userDrawn="1">
          <p15:clr>
            <a:srgbClr val="A4A3A4"/>
          </p15:clr>
        </p15:guide>
        <p15:guide id="7" orient="horz" pos="890" userDrawn="1">
          <p15:clr>
            <a:srgbClr val="A4A3A4"/>
          </p15:clr>
        </p15:guide>
        <p15:guide id="8" pos="937" userDrawn="1">
          <p15:clr>
            <a:srgbClr val="A4A3A4"/>
          </p15:clr>
        </p15:guide>
        <p15:guide id="9" pos="7167" userDrawn="1">
          <p15:clr>
            <a:srgbClr val="A4A3A4"/>
          </p15:clr>
        </p15:guide>
        <p15:guide id="10" pos="3840" userDrawn="1">
          <p15:clr>
            <a:srgbClr val="A4A3A4"/>
          </p15:clr>
        </p15:guide>
        <p15:guide id="11" pos="1723" userDrawn="1">
          <p15:clr>
            <a:srgbClr val="A4A3A4"/>
          </p15:clr>
        </p15:guide>
        <p15:guide id="12" pos="2147" userDrawn="1">
          <p15:clr>
            <a:srgbClr val="A4A3A4"/>
          </p15:clr>
        </p15:guide>
        <p15:guide id="13" pos="484"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ap" initials="e" lastIdx="1" clrIdx="0">
    <p:extLst>
      <p:ext uri="{19B8F6BF-5375-455C-9EA6-DF929625EA0E}">
        <p15:presenceInfo xmlns:p15="http://schemas.microsoft.com/office/powerpoint/2012/main" userId="emmap" providerId="None"/>
      </p:ext>
    </p:extLst>
  </p:cmAuthor>
  <p:cmAuthor id="2" name="Jana Herret" initials="JH" lastIdx="4" clrIdx="2">
    <p:extLst>
      <p:ext uri="{19B8F6BF-5375-455C-9EA6-DF929625EA0E}">
        <p15:presenceInfo xmlns:p15="http://schemas.microsoft.com/office/powerpoint/2012/main" userId="f483ca09e68324bb" providerId="Windows Live"/>
      </p:ext>
    </p:extLst>
  </p:cmAuthor>
  <p:cmAuthor id="3" name="Sebastian Trimpe" initials="ST" lastIdx="1" clrIdx="3">
    <p:extLst>
      <p:ext uri="{19B8F6BF-5375-455C-9EA6-DF929625EA0E}">
        <p15:presenceInfo xmlns:p15="http://schemas.microsoft.com/office/powerpoint/2012/main" userId="5c2078fc863400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F2F2F2"/>
    <a:srgbClr val="0000FF"/>
    <a:srgbClr val="595959"/>
    <a:srgbClr val="646567"/>
    <a:srgbClr val="E0E0E1"/>
    <a:srgbClr val="E8F1FA"/>
    <a:srgbClr val="C7DDF2"/>
    <a:srgbClr val="8EBAE5"/>
    <a:srgbClr val="407FB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7E64CF-5290-45FD-A9FF-72C09E2D18E4}" v="151" dt="2024-11-10T11:57:01.61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1" autoAdjust="0"/>
    <p:restoredTop sz="62954" autoAdjust="0"/>
  </p:normalViewPr>
  <p:slideViewPr>
    <p:cSldViewPr snapToObjects="1">
      <p:cViewPr varScale="1">
        <p:scale>
          <a:sx n="69" d="100"/>
          <a:sy n="69" d="100"/>
        </p:scale>
        <p:origin x="1580" y="52"/>
      </p:cViewPr>
      <p:guideLst>
        <p:guide orient="horz" pos="1774"/>
        <p:guide orient="horz" pos="1480"/>
        <p:guide orient="horz" pos="3521"/>
        <p:guide orient="horz" pos="2931"/>
        <p:guide orient="horz" pos="377"/>
        <p:guide orient="horz" pos="3362"/>
        <p:guide orient="horz" pos="890"/>
        <p:guide pos="937"/>
        <p:guide pos="7167"/>
        <p:guide pos="3840"/>
        <p:guide pos="1723"/>
        <p:guide pos="2147"/>
        <p:guide pos="48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Objects="1">
      <p:cViewPr varScale="1">
        <p:scale>
          <a:sx n="70" d="100"/>
          <a:sy n="70" d="100"/>
        </p:scale>
        <p:origin x="3360" y="60"/>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n Chakravartula" userId="d5c0e581-6ce7-4173-883b-a9c6bcd0ce0a" providerId="ADAL" clId="{3A7E64CF-5290-45FD-A9FF-72C09E2D18E4}"/>
    <pc:docChg chg="undo custSel addSld delSld modSld sldOrd">
      <pc:chgData name="Ashwin Chakravartula" userId="d5c0e581-6ce7-4173-883b-a9c6bcd0ce0a" providerId="ADAL" clId="{3A7E64CF-5290-45FD-A9FF-72C09E2D18E4}" dt="2024-11-13T11:42:55.050" v="20460" actId="2696"/>
      <pc:docMkLst>
        <pc:docMk/>
      </pc:docMkLst>
      <pc:sldChg chg="modSp mod modShow">
        <pc:chgData name="Ashwin Chakravartula" userId="d5c0e581-6ce7-4173-883b-a9c6bcd0ce0a" providerId="ADAL" clId="{3A7E64CF-5290-45FD-A9FF-72C09E2D18E4}" dt="2024-11-13T11:42:34.809" v="20459" actId="729"/>
        <pc:sldMkLst>
          <pc:docMk/>
          <pc:sldMk cId="3817720607" sldId="1101"/>
        </pc:sldMkLst>
        <pc:spChg chg="mod">
          <ac:chgData name="Ashwin Chakravartula" userId="d5c0e581-6ce7-4173-883b-a9c6bcd0ce0a" providerId="ADAL" clId="{3A7E64CF-5290-45FD-A9FF-72C09E2D18E4}" dt="2024-11-13T11:42:24.721" v="20458" actId="20577"/>
          <ac:spMkLst>
            <pc:docMk/>
            <pc:sldMk cId="3817720607" sldId="1101"/>
            <ac:spMk id="2" creationId="{F38FC2A5-971B-9868-CB51-38EB85B7272B}"/>
          </ac:spMkLst>
        </pc:spChg>
        <pc:spChg chg="mod">
          <ac:chgData name="Ashwin Chakravartula" userId="d5c0e581-6ce7-4173-883b-a9c6bcd0ce0a" providerId="ADAL" clId="{3A7E64CF-5290-45FD-A9FF-72C09E2D18E4}" dt="2024-11-11T10:31:27.536" v="19634" actId="404"/>
          <ac:spMkLst>
            <pc:docMk/>
            <pc:sldMk cId="3817720607" sldId="1101"/>
            <ac:spMk id="3" creationId="{DBFFEECB-B893-87C8-9332-11E7D55C53F3}"/>
          </ac:spMkLst>
        </pc:spChg>
      </pc:sldChg>
      <pc:sldChg chg="modSp mod">
        <pc:chgData name="Ashwin Chakravartula" userId="d5c0e581-6ce7-4173-883b-a9c6bcd0ce0a" providerId="ADAL" clId="{3A7E64CF-5290-45FD-A9FF-72C09E2D18E4}" dt="2024-11-10T10:58:48.433" v="16696" actId="20577"/>
        <pc:sldMkLst>
          <pc:docMk/>
          <pc:sldMk cId="1774073448" sldId="1103"/>
        </pc:sldMkLst>
        <pc:spChg chg="mod">
          <ac:chgData name="Ashwin Chakravartula" userId="d5c0e581-6ce7-4173-883b-a9c6bcd0ce0a" providerId="ADAL" clId="{3A7E64CF-5290-45FD-A9FF-72C09E2D18E4}" dt="2024-11-10T10:58:48.433" v="16696" actId="20577"/>
          <ac:spMkLst>
            <pc:docMk/>
            <pc:sldMk cId="1774073448" sldId="1103"/>
            <ac:spMk id="2" creationId="{2E389FE1-6FD0-FEED-7C95-58CE850EC130}"/>
          </ac:spMkLst>
        </pc:spChg>
        <pc:spChg chg="mod">
          <ac:chgData name="Ashwin Chakravartula" userId="d5c0e581-6ce7-4173-883b-a9c6bcd0ce0a" providerId="ADAL" clId="{3A7E64CF-5290-45FD-A9FF-72C09E2D18E4}" dt="2024-11-03T19:00:28.477" v="1" actId="1076"/>
          <ac:spMkLst>
            <pc:docMk/>
            <pc:sldMk cId="1774073448" sldId="1103"/>
            <ac:spMk id="9" creationId="{90C10046-75F4-8D48-5074-6F62854EEFEC}"/>
          </ac:spMkLst>
        </pc:spChg>
        <pc:picChg chg="mod">
          <ac:chgData name="Ashwin Chakravartula" userId="d5c0e581-6ce7-4173-883b-a9c6bcd0ce0a" providerId="ADAL" clId="{3A7E64CF-5290-45FD-A9FF-72C09E2D18E4}" dt="2024-11-03T19:00:22.148" v="0" actId="1076"/>
          <ac:picMkLst>
            <pc:docMk/>
            <pc:sldMk cId="1774073448" sldId="1103"/>
            <ac:picMk id="8" creationId="{B75EE040-E765-839F-A2B6-707F65AC53A9}"/>
          </ac:picMkLst>
        </pc:picChg>
      </pc:sldChg>
      <pc:sldChg chg="addSp modSp mod">
        <pc:chgData name="Ashwin Chakravartula" userId="d5c0e581-6ce7-4173-883b-a9c6bcd0ce0a" providerId="ADAL" clId="{3A7E64CF-5290-45FD-A9FF-72C09E2D18E4}" dt="2024-11-12T11:00:52.412" v="19767" actId="20577"/>
        <pc:sldMkLst>
          <pc:docMk/>
          <pc:sldMk cId="3280058201" sldId="1104"/>
        </pc:sldMkLst>
        <pc:spChg chg="mod">
          <ac:chgData name="Ashwin Chakravartula" userId="d5c0e581-6ce7-4173-883b-a9c6bcd0ce0a" providerId="ADAL" clId="{3A7E64CF-5290-45FD-A9FF-72C09E2D18E4}" dt="2024-11-12T11:00:52.412" v="19767" actId="20577"/>
          <ac:spMkLst>
            <pc:docMk/>
            <pc:sldMk cId="3280058201" sldId="1104"/>
            <ac:spMk id="3" creationId="{33BB8A7F-B35B-47C2-26AA-9444540F75AD}"/>
          </ac:spMkLst>
        </pc:spChg>
        <pc:spChg chg="mod">
          <ac:chgData name="Ashwin Chakravartula" userId="d5c0e581-6ce7-4173-883b-a9c6bcd0ce0a" providerId="ADAL" clId="{3A7E64CF-5290-45FD-A9FF-72C09E2D18E4}" dt="2024-11-05T07:23:44.929" v="1146" actId="1076"/>
          <ac:spMkLst>
            <pc:docMk/>
            <pc:sldMk cId="3280058201" sldId="1104"/>
            <ac:spMk id="9" creationId="{F5F54B04-2F51-695A-9C8C-EF256DB93C63}"/>
          </ac:spMkLst>
        </pc:spChg>
        <pc:picChg chg="mod">
          <ac:chgData name="Ashwin Chakravartula" userId="d5c0e581-6ce7-4173-883b-a9c6bcd0ce0a" providerId="ADAL" clId="{3A7E64CF-5290-45FD-A9FF-72C09E2D18E4}" dt="2024-11-11T10:30:03.613" v="19628" actId="1076"/>
          <ac:picMkLst>
            <pc:docMk/>
            <pc:sldMk cId="3280058201" sldId="1104"/>
            <ac:picMk id="6" creationId="{BDED9C64-C129-6033-112E-E763B3DD57ED}"/>
          </ac:picMkLst>
        </pc:picChg>
        <pc:picChg chg="add mod">
          <ac:chgData name="Ashwin Chakravartula" userId="d5c0e581-6ce7-4173-883b-a9c6bcd0ce0a" providerId="ADAL" clId="{3A7E64CF-5290-45FD-A9FF-72C09E2D18E4}" dt="2024-11-11T10:30:14.404" v="19630" actId="1076"/>
          <ac:picMkLst>
            <pc:docMk/>
            <pc:sldMk cId="3280058201" sldId="1104"/>
            <ac:picMk id="7" creationId="{0C5903AE-C37B-B00E-E70C-E41480E9DD3A}"/>
          </ac:picMkLst>
        </pc:picChg>
        <pc:picChg chg="mod">
          <ac:chgData name="Ashwin Chakravartula" userId="d5c0e581-6ce7-4173-883b-a9c6bcd0ce0a" providerId="ADAL" clId="{3A7E64CF-5290-45FD-A9FF-72C09E2D18E4}" dt="2024-11-11T10:30:09.520" v="19629" actId="1076"/>
          <ac:picMkLst>
            <pc:docMk/>
            <pc:sldMk cId="3280058201" sldId="1104"/>
            <ac:picMk id="8" creationId="{41D524B8-530A-4E4F-CE09-BBAABD42200E}"/>
          </ac:picMkLst>
        </pc:picChg>
      </pc:sldChg>
      <pc:sldChg chg="modSp del mod modShow">
        <pc:chgData name="Ashwin Chakravartula" userId="d5c0e581-6ce7-4173-883b-a9c6bcd0ce0a" providerId="ADAL" clId="{3A7E64CF-5290-45FD-A9FF-72C09E2D18E4}" dt="2024-11-13T11:42:55.050" v="20460" actId="2696"/>
        <pc:sldMkLst>
          <pc:docMk/>
          <pc:sldMk cId="1928935771" sldId="1105"/>
        </pc:sldMkLst>
        <pc:spChg chg="mod">
          <ac:chgData name="Ashwin Chakravartula" userId="d5c0e581-6ce7-4173-883b-a9c6bcd0ce0a" providerId="ADAL" clId="{3A7E64CF-5290-45FD-A9FF-72C09E2D18E4}" dt="2024-11-03T19:21:11.302" v="264" actId="20577"/>
          <ac:spMkLst>
            <pc:docMk/>
            <pc:sldMk cId="1928935771" sldId="1105"/>
            <ac:spMk id="2" creationId="{E1A4EC1E-45C1-2C84-43A7-C74F7A2006BD}"/>
          </ac:spMkLst>
        </pc:spChg>
      </pc:sldChg>
      <pc:sldChg chg="addSp delSp modSp new mod modNotesTx">
        <pc:chgData name="Ashwin Chakravartula" userId="d5c0e581-6ce7-4173-883b-a9c6bcd0ce0a" providerId="ADAL" clId="{3A7E64CF-5290-45FD-A9FF-72C09E2D18E4}" dt="2024-11-09T22:03:41.963" v="16480" actId="1076"/>
        <pc:sldMkLst>
          <pc:docMk/>
          <pc:sldMk cId="626043287" sldId="1106"/>
        </pc:sldMkLst>
        <pc:spChg chg="mod">
          <ac:chgData name="Ashwin Chakravartula" userId="d5c0e581-6ce7-4173-883b-a9c6bcd0ce0a" providerId="ADAL" clId="{3A7E64CF-5290-45FD-A9FF-72C09E2D18E4}" dt="2024-11-05T07:21:12.507" v="1143" actId="20577"/>
          <ac:spMkLst>
            <pc:docMk/>
            <pc:sldMk cId="626043287" sldId="1106"/>
            <ac:spMk id="2" creationId="{8FA87B68-6F0B-905B-4A6A-206757FDC4F2}"/>
          </ac:spMkLst>
        </pc:spChg>
        <pc:spChg chg="mod">
          <ac:chgData name="Ashwin Chakravartula" userId="d5c0e581-6ce7-4173-883b-a9c6bcd0ce0a" providerId="ADAL" clId="{3A7E64CF-5290-45FD-A9FF-72C09E2D18E4}" dt="2024-11-05T08:00:32.992" v="1191" actId="20577"/>
          <ac:spMkLst>
            <pc:docMk/>
            <pc:sldMk cId="626043287" sldId="1106"/>
            <ac:spMk id="3" creationId="{05E6CFBF-904F-7944-9998-F7133A3D5237}"/>
          </ac:spMkLst>
        </pc:spChg>
        <pc:spChg chg="add mod">
          <ac:chgData name="Ashwin Chakravartula" userId="d5c0e581-6ce7-4173-883b-a9c6bcd0ce0a" providerId="ADAL" clId="{3A7E64CF-5290-45FD-A9FF-72C09E2D18E4}" dt="2024-11-09T21:38:56.866" v="16391" actId="208"/>
          <ac:spMkLst>
            <pc:docMk/>
            <pc:sldMk cId="626043287" sldId="1106"/>
            <ac:spMk id="4" creationId="{D0E9D071-7368-0BAD-F89C-AA51E260FFA5}"/>
          </ac:spMkLst>
        </pc:spChg>
        <pc:spChg chg="add del mod ord">
          <ac:chgData name="Ashwin Chakravartula" userId="d5c0e581-6ce7-4173-883b-a9c6bcd0ce0a" providerId="ADAL" clId="{3A7E64CF-5290-45FD-A9FF-72C09E2D18E4}" dt="2024-11-09T21:40:50.518" v="16417" actId="11529"/>
          <ac:spMkLst>
            <pc:docMk/>
            <pc:sldMk cId="626043287" sldId="1106"/>
            <ac:spMk id="7" creationId="{41D01A38-A1D3-10BC-091B-9D62BBD9FECC}"/>
          </ac:spMkLst>
        </pc:spChg>
        <pc:spChg chg="add mod">
          <ac:chgData name="Ashwin Chakravartula" userId="d5c0e581-6ce7-4173-883b-a9c6bcd0ce0a" providerId="ADAL" clId="{3A7E64CF-5290-45FD-A9FF-72C09E2D18E4}" dt="2024-11-09T22:03:41.963" v="16480" actId="1076"/>
          <ac:spMkLst>
            <pc:docMk/>
            <pc:sldMk cId="626043287" sldId="1106"/>
            <ac:spMk id="35" creationId="{BC18209C-9B80-B64D-EB78-22A4CD4B20FC}"/>
          </ac:spMkLst>
        </pc:spChg>
        <pc:grpChg chg="add mod">
          <ac:chgData name="Ashwin Chakravartula" userId="d5c0e581-6ce7-4173-883b-a9c6bcd0ce0a" providerId="ADAL" clId="{3A7E64CF-5290-45FD-A9FF-72C09E2D18E4}" dt="2024-11-09T21:40:48.412" v="16410" actId="14100"/>
          <ac:grpSpMkLst>
            <pc:docMk/>
            <pc:sldMk cId="626043287" sldId="1106"/>
            <ac:grpSpMk id="8" creationId="{4F5D401E-3BFC-39E2-6379-6DDC4B882A28}"/>
          </ac:grpSpMkLst>
        </pc:grpChg>
        <pc:grpChg chg="mod">
          <ac:chgData name="Ashwin Chakravartula" userId="d5c0e581-6ce7-4173-883b-a9c6bcd0ce0a" providerId="ADAL" clId="{3A7E64CF-5290-45FD-A9FF-72C09E2D18E4}" dt="2024-11-09T21:40:32.068" v="16406"/>
          <ac:grpSpMkLst>
            <pc:docMk/>
            <pc:sldMk cId="626043287" sldId="1106"/>
            <ac:grpSpMk id="9" creationId="{ACB76A00-B227-BCE2-17AE-795362BF8C60}"/>
          </ac:grpSpMkLst>
        </pc:grpChg>
        <pc:grpChg chg="mod">
          <ac:chgData name="Ashwin Chakravartula" userId="d5c0e581-6ce7-4173-883b-a9c6bcd0ce0a" providerId="ADAL" clId="{3A7E64CF-5290-45FD-A9FF-72C09E2D18E4}" dt="2024-11-09T21:40:32.068" v="16406"/>
          <ac:grpSpMkLst>
            <pc:docMk/>
            <pc:sldMk cId="626043287" sldId="1106"/>
            <ac:grpSpMk id="10" creationId="{EBF754E3-2C13-CDE9-30B9-0E9873B43A0C}"/>
          </ac:grpSpMkLst>
        </pc:grpChg>
        <pc:grpChg chg="mod">
          <ac:chgData name="Ashwin Chakravartula" userId="d5c0e581-6ce7-4173-883b-a9c6bcd0ce0a" providerId="ADAL" clId="{3A7E64CF-5290-45FD-A9FF-72C09E2D18E4}" dt="2024-11-09T21:40:32.068" v="16406"/>
          <ac:grpSpMkLst>
            <pc:docMk/>
            <pc:sldMk cId="626043287" sldId="1106"/>
            <ac:grpSpMk id="11" creationId="{7232295A-36A2-16CF-8308-AD3119CECD5D}"/>
          </ac:grpSpMkLst>
        </pc:grpChg>
        <pc:grpChg chg="mod">
          <ac:chgData name="Ashwin Chakravartula" userId="d5c0e581-6ce7-4173-883b-a9c6bcd0ce0a" providerId="ADAL" clId="{3A7E64CF-5290-45FD-A9FF-72C09E2D18E4}" dt="2024-11-09T21:40:32.068" v="16406"/>
          <ac:grpSpMkLst>
            <pc:docMk/>
            <pc:sldMk cId="626043287" sldId="1106"/>
            <ac:grpSpMk id="12" creationId="{0FBDCAF7-4833-C0A3-FBB9-15D69096D5A8}"/>
          </ac:grpSpMkLst>
        </pc:grpChg>
        <pc:picChg chg="add mod">
          <ac:chgData name="Ashwin Chakravartula" userId="d5c0e581-6ce7-4173-883b-a9c6bcd0ce0a" providerId="ADAL" clId="{3A7E64CF-5290-45FD-A9FF-72C09E2D18E4}" dt="2024-11-05T07:10:18.137" v="285" actId="1076"/>
          <ac:picMkLst>
            <pc:docMk/>
            <pc:sldMk cId="626043287" sldId="1106"/>
            <ac:picMk id="5" creationId="{CE6259D7-3E7D-5855-3CAD-42B10E703415}"/>
          </ac:picMkLst>
        </pc:picChg>
        <pc:picChg chg="add mod">
          <ac:chgData name="Ashwin Chakravartula" userId="d5c0e581-6ce7-4173-883b-a9c6bcd0ce0a" providerId="ADAL" clId="{3A7E64CF-5290-45FD-A9FF-72C09E2D18E4}" dt="2024-11-09T21:40:52.856" v="16423" actId="14100"/>
          <ac:picMkLst>
            <pc:docMk/>
            <pc:sldMk cId="626043287" sldId="1106"/>
            <ac:picMk id="6" creationId="{519FC4FA-331B-F36A-2D0F-D6272B5033D0}"/>
          </ac:picMkLst>
        </pc:picChg>
        <pc:picChg chg="mod">
          <ac:chgData name="Ashwin Chakravartula" userId="d5c0e581-6ce7-4173-883b-a9c6bcd0ce0a" providerId="ADAL" clId="{3A7E64CF-5290-45FD-A9FF-72C09E2D18E4}" dt="2024-11-09T21:40:32.068" v="16406"/>
          <ac:picMkLst>
            <pc:docMk/>
            <pc:sldMk cId="626043287" sldId="1106"/>
            <ac:picMk id="13" creationId="{166B68FE-9323-5A15-558B-A5D2CF753CF7}"/>
          </ac:picMkLst>
        </pc:picChg>
        <pc:picChg chg="mod">
          <ac:chgData name="Ashwin Chakravartula" userId="d5c0e581-6ce7-4173-883b-a9c6bcd0ce0a" providerId="ADAL" clId="{3A7E64CF-5290-45FD-A9FF-72C09E2D18E4}" dt="2024-11-09T21:40:32.068" v="16406"/>
          <ac:picMkLst>
            <pc:docMk/>
            <pc:sldMk cId="626043287" sldId="1106"/>
            <ac:picMk id="14" creationId="{8EA84077-24DF-18BB-ADAE-B95659448946}"/>
          </ac:picMkLst>
        </pc:picChg>
        <pc:picChg chg="mod">
          <ac:chgData name="Ashwin Chakravartula" userId="d5c0e581-6ce7-4173-883b-a9c6bcd0ce0a" providerId="ADAL" clId="{3A7E64CF-5290-45FD-A9FF-72C09E2D18E4}" dt="2024-11-09T21:40:32.068" v="16406"/>
          <ac:picMkLst>
            <pc:docMk/>
            <pc:sldMk cId="626043287" sldId="1106"/>
            <ac:picMk id="15" creationId="{7D5BE4C2-C82F-F476-0993-71FA19A8105A}"/>
          </ac:picMkLst>
        </pc:picChg>
        <pc:picChg chg="mod">
          <ac:chgData name="Ashwin Chakravartula" userId="d5c0e581-6ce7-4173-883b-a9c6bcd0ce0a" providerId="ADAL" clId="{3A7E64CF-5290-45FD-A9FF-72C09E2D18E4}" dt="2024-11-09T21:40:32.068" v="16406"/>
          <ac:picMkLst>
            <pc:docMk/>
            <pc:sldMk cId="626043287" sldId="1106"/>
            <ac:picMk id="16" creationId="{1D1EDDA5-64AC-2A08-3E23-26122DAFF998}"/>
          </ac:picMkLst>
        </pc:picChg>
        <pc:picChg chg="mod">
          <ac:chgData name="Ashwin Chakravartula" userId="d5c0e581-6ce7-4173-883b-a9c6bcd0ce0a" providerId="ADAL" clId="{3A7E64CF-5290-45FD-A9FF-72C09E2D18E4}" dt="2024-11-09T21:40:32.068" v="16406"/>
          <ac:picMkLst>
            <pc:docMk/>
            <pc:sldMk cId="626043287" sldId="1106"/>
            <ac:picMk id="17" creationId="{9F25278D-626A-13C2-0EAC-48BABD77D64F}"/>
          </ac:picMkLst>
        </pc:picChg>
        <pc:picChg chg="mod">
          <ac:chgData name="Ashwin Chakravartula" userId="d5c0e581-6ce7-4173-883b-a9c6bcd0ce0a" providerId="ADAL" clId="{3A7E64CF-5290-45FD-A9FF-72C09E2D18E4}" dt="2024-11-09T21:40:32.068" v="16406"/>
          <ac:picMkLst>
            <pc:docMk/>
            <pc:sldMk cId="626043287" sldId="1106"/>
            <ac:picMk id="18" creationId="{B1A6ED15-78C4-D4EE-F0DD-54552E97EAB8}"/>
          </ac:picMkLst>
        </pc:picChg>
        <pc:picChg chg="mod">
          <ac:chgData name="Ashwin Chakravartula" userId="d5c0e581-6ce7-4173-883b-a9c6bcd0ce0a" providerId="ADAL" clId="{3A7E64CF-5290-45FD-A9FF-72C09E2D18E4}" dt="2024-11-09T21:40:32.068" v="16406"/>
          <ac:picMkLst>
            <pc:docMk/>
            <pc:sldMk cId="626043287" sldId="1106"/>
            <ac:picMk id="19" creationId="{38F82331-F0EC-192E-339C-F6F97B0DB33F}"/>
          </ac:picMkLst>
        </pc:picChg>
        <pc:picChg chg="mod">
          <ac:chgData name="Ashwin Chakravartula" userId="d5c0e581-6ce7-4173-883b-a9c6bcd0ce0a" providerId="ADAL" clId="{3A7E64CF-5290-45FD-A9FF-72C09E2D18E4}" dt="2024-11-09T21:40:32.068" v="16406"/>
          <ac:picMkLst>
            <pc:docMk/>
            <pc:sldMk cId="626043287" sldId="1106"/>
            <ac:picMk id="20" creationId="{B1B946D6-C09D-DA1D-4A9A-5E61209C966D}"/>
          </ac:picMkLst>
        </pc:picChg>
        <pc:picChg chg="mod">
          <ac:chgData name="Ashwin Chakravartula" userId="d5c0e581-6ce7-4173-883b-a9c6bcd0ce0a" providerId="ADAL" clId="{3A7E64CF-5290-45FD-A9FF-72C09E2D18E4}" dt="2024-11-09T21:40:32.068" v="16406"/>
          <ac:picMkLst>
            <pc:docMk/>
            <pc:sldMk cId="626043287" sldId="1106"/>
            <ac:picMk id="21" creationId="{02F93E5B-4509-68E2-5EB1-E6EBDFB2CA16}"/>
          </ac:picMkLst>
        </pc:picChg>
        <pc:picChg chg="mod">
          <ac:chgData name="Ashwin Chakravartula" userId="d5c0e581-6ce7-4173-883b-a9c6bcd0ce0a" providerId="ADAL" clId="{3A7E64CF-5290-45FD-A9FF-72C09E2D18E4}" dt="2024-11-09T21:40:32.068" v="16406"/>
          <ac:picMkLst>
            <pc:docMk/>
            <pc:sldMk cId="626043287" sldId="1106"/>
            <ac:picMk id="22" creationId="{E58323D9-541F-1D10-4DF8-01674C9EE103}"/>
          </ac:picMkLst>
        </pc:picChg>
        <pc:picChg chg="mod">
          <ac:chgData name="Ashwin Chakravartula" userId="d5c0e581-6ce7-4173-883b-a9c6bcd0ce0a" providerId="ADAL" clId="{3A7E64CF-5290-45FD-A9FF-72C09E2D18E4}" dt="2024-11-09T21:40:32.068" v="16406"/>
          <ac:picMkLst>
            <pc:docMk/>
            <pc:sldMk cId="626043287" sldId="1106"/>
            <ac:picMk id="23" creationId="{00113BAD-6345-3712-8CC0-158D9FE835D2}"/>
          </ac:picMkLst>
        </pc:picChg>
        <pc:picChg chg="mod">
          <ac:chgData name="Ashwin Chakravartula" userId="d5c0e581-6ce7-4173-883b-a9c6bcd0ce0a" providerId="ADAL" clId="{3A7E64CF-5290-45FD-A9FF-72C09E2D18E4}" dt="2024-11-09T21:40:32.068" v="16406"/>
          <ac:picMkLst>
            <pc:docMk/>
            <pc:sldMk cId="626043287" sldId="1106"/>
            <ac:picMk id="24" creationId="{5AB64C92-E5A8-1904-A45C-CA4AE45D4D4C}"/>
          </ac:picMkLst>
        </pc:picChg>
        <pc:picChg chg="mod">
          <ac:chgData name="Ashwin Chakravartula" userId="d5c0e581-6ce7-4173-883b-a9c6bcd0ce0a" providerId="ADAL" clId="{3A7E64CF-5290-45FD-A9FF-72C09E2D18E4}" dt="2024-11-09T21:40:32.068" v="16406"/>
          <ac:picMkLst>
            <pc:docMk/>
            <pc:sldMk cId="626043287" sldId="1106"/>
            <ac:picMk id="25" creationId="{F706DE2A-5ED7-DF95-2230-D6C9EC83B223}"/>
          </ac:picMkLst>
        </pc:picChg>
        <pc:picChg chg="mod">
          <ac:chgData name="Ashwin Chakravartula" userId="d5c0e581-6ce7-4173-883b-a9c6bcd0ce0a" providerId="ADAL" clId="{3A7E64CF-5290-45FD-A9FF-72C09E2D18E4}" dt="2024-11-09T21:40:32.068" v="16406"/>
          <ac:picMkLst>
            <pc:docMk/>
            <pc:sldMk cId="626043287" sldId="1106"/>
            <ac:picMk id="26" creationId="{71C9C1A1-5CCC-CAEB-1969-6AF2996B050B}"/>
          </ac:picMkLst>
        </pc:picChg>
        <pc:picChg chg="mod">
          <ac:chgData name="Ashwin Chakravartula" userId="d5c0e581-6ce7-4173-883b-a9c6bcd0ce0a" providerId="ADAL" clId="{3A7E64CF-5290-45FD-A9FF-72C09E2D18E4}" dt="2024-11-09T21:40:32.068" v="16406"/>
          <ac:picMkLst>
            <pc:docMk/>
            <pc:sldMk cId="626043287" sldId="1106"/>
            <ac:picMk id="27" creationId="{EF86031F-3957-7301-F906-5C776B7A0D41}"/>
          </ac:picMkLst>
        </pc:picChg>
        <pc:picChg chg="mod">
          <ac:chgData name="Ashwin Chakravartula" userId="d5c0e581-6ce7-4173-883b-a9c6bcd0ce0a" providerId="ADAL" clId="{3A7E64CF-5290-45FD-A9FF-72C09E2D18E4}" dt="2024-11-09T21:40:32.068" v="16406"/>
          <ac:picMkLst>
            <pc:docMk/>
            <pc:sldMk cId="626043287" sldId="1106"/>
            <ac:picMk id="28" creationId="{10C6C6F7-6232-DCA2-3868-22E8E9B18342}"/>
          </ac:picMkLst>
        </pc:picChg>
        <pc:picChg chg="mod">
          <ac:chgData name="Ashwin Chakravartula" userId="d5c0e581-6ce7-4173-883b-a9c6bcd0ce0a" providerId="ADAL" clId="{3A7E64CF-5290-45FD-A9FF-72C09E2D18E4}" dt="2024-11-09T21:40:32.068" v="16406"/>
          <ac:picMkLst>
            <pc:docMk/>
            <pc:sldMk cId="626043287" sldId="1106"/>
            <ac:picMk id="29" creationId="{3248531B-543A-4E19-93F2-1B8FB9A53CCB}"/>
          </ac:picMkLst>
        </pc:picChg>
        <pc:picChg chg="mod">
          <ac:chgData name="Ashwin Chakravartula" userId="d5c0e581-6ce7-4173-883b-a9c6bcd0ce0a" providerId="ADAL" clId="{3A7E64CF-5290-45FD-A9FF-72C09E2D18E4}" dt="2024-11-09T21:40:32.068" v="16406"/>
          <ac:picMkLst>
            <pc:docMk/>
            <pc:sldMk cId="626043287" sldId="1106"/>
            <ac:picMk id="30" creationId="{95B86074-08CA-E1BF-C7BC-C03D0D51749F}"/>
          </ac:picMkLst>
        </pc:picChg>
        <pc:picChg chg="mod">
          <ac:chgData name="Ashwin Chakravartula" userId="d5c0e581-6ce7-4173-883b-a9c6bcd0ce0a" providerId="ADAL" clId="{3A7E64CF-5290-45FD-A9FF-72C09E2D18E4}" dt="2024-11-09T21:40:32.068" v="16406"/>
          <ac:picMkLst>
            <pc:docMk/>
            <pc:sldMk cId="626043287" sldId="1106"/>
            <ac:picMk id="31" creationId="{0F73504B-8224-C4FD-3FD5-31901419F1B3}"/>
          </ac:picMkLst>
        </pc:picChg>
        <pc:picChg chg="mod">
          <ac:chgData name="Ashwin Chakravartula" userId="d5c0e581-6ce7-4173-883b-a9c6bcd0ce0a" providerId="ADAL" clId="{3A7E64CF-5290-45FD-A9FF-72C09E2D18E4}" dt="2024-11-09T21:40:32.068" v="16406"/>
          <ac:picMkLst>
            <pc:docMk/>
            <pc:sldMk cId="626043287" sldId="1106"/>
            <ac:picMk id="32" creationId="{22A0FFC2-5599-100A-F614-9B34693E67A4}"/>
          </ac:picMkLst>
        </pc:picChg>
        <pc:cxnChg chg="add mod">
          <ac:chgData name="Ashwin Chakravartula" userId="d5c0e581-6ce7-4173-883b-a9c6bcd0ce0a" providerId="ADAL" clId="{3A7E64CF-5290-45FD-A9FF-72C09E2D18E4}" dt="2024-11-09T22:02:54.095" v="16425" actId="13822"/>
          <ac:cxnSpMkLst>
            <pc:docMk/>
            <pc:sldMk cId="626043287" sldId="1106"/>
            <ac:cxnSpMk id="34" creationId="{A1BB539B-657F-8AC6-F0CE-0B16A47DFD21}"/>
          </ac:cxnSpMkLst>
        </pc:cxnChg>
      </pc:sldChg>
      <pc:sldChg chg="addSp delSp modSp new mod modNotesTx">
        <pc:chgData name="Ashwin Chakravartula" userId="d5c0e581-6ce7-4173-883b-a9c6bcd0ce0a" providerId="ADAL" clId="{3A7E64CF-5290-45FD-A9FF-72C09E2D18E4}" dt="2024-11-10T17:57:13.362" v="17952" actId="20577"/>
        <pc:sldMkLst>
          <pc:docMk/>
          <pc:sldMk cId="655445612" sldId="1107"/>
        </pc:sldMkLst>
        <pc:spChg chg="mod">
          <ac:chgData name="Ashwin Chakravartula" userId="d5c0e581-6ce7-4173-883b-a9c6bcd0ce0a" providerId="ADAL" clId="{3A7E64CF-5290-45FD-A9FF-72C09E2D18E4}" dt="2024-11-05T16:33:02.468" v="3329" actId="14100"/>
          <ac:spMkLst>
            <pc:docMk/>
            <pc:sldMk cId="655445612" sldId="1107"/>
            <ac:spMk id="2" creationId="{A73CD96D-A0AE-661A-EB04-4215B4C3D6CB}"/>
          </ac:spMkLst>
        </pc:spChg>
        <pc:spChg chg="mod">
          <ac:chgData name="Ashwin Chakravartula" userId="d5c0e581-6ce7-4173-883b-a9c6bcd0ce0a" providerId="ADAL" clId="{3A7E64CF-5290-45FD-A9FF-72C09E2D18E4}" dt="2024-11-05T16:32:41.835" v="3328" actId="20577"/>
          <ac:spMkLst>
            <pc:docMk/>
            <pc:sldMk cId="655445612" sldId="1107"/>
            <ac:spMk id="3" creationId="{13AC8C8C-E599-B0E6-F1EB-80C762698622}"/>
          </ac:spMkLst>
        </pc:spChg>
        <pc:spChg chg="add del mod">
          <ac:chgData name="Ashwin Chakravartula" userId="d5c0e581-6ce7-4173-883b-a9c6bcd0ce0a" providerId="ADAL" clId="{3A7E64CF-5290-45FD-A9FF-72C09E2D18E4}" dt="2024-11-05T16:33:34.662" v="3333"/>
          <ac:spMkLst>
            <pc:docMk/>
            <pc:sldMk cId="655445612" sldId="1107"/>
            <ac:spMk id="4" creationId="{38C5986C-CFB6-69F0-DAA0-2D5E2057C65B}"/>
          </ac:spMkLst>
        </pc:spChg>
        <pc:spChg chg="add mod">
          <ac:chgData name="Ashwin Chakravartula" userId="d5c0e581-6ce7-4173-883b-a9c6bcd0ce0a" providerId="ADAL" clId="{3A7E64CF-5290-45FD-A9FF-72C09E2D18E4}" dt="2024-11-05T19:17:46.578" v="3544" actId="1076"/>
          <ac:spMkLst>
            <pc:docMk/>
            <pc:sldMk cId="655445612" sldId="1107"/>
            <ac:spMk id="6" creationId="{CCBBC3ED-F629-2D28-DA81-A525A7FC664F}"/>
          </ac:spMkLst>
        </pc:spChg>
        <pc:spChg chg="add del mod">
          <ac:chgData name="Ashwin Chakravartula" userId="d5c0e581-6ce7-4173-883b-a9c6bcd0ce0a" providerId="ADAL" clId="{3A7E64CF-5290-45FD-A9FF-72C09E2D18E4}" dt="2024-11-05T19:17:59.589" v="3547" actId="478"/>
          <ac:spMkLst>
            <pc:docMk/>
            <pc:sldMk cId="655445612" sldId="1107"/>
            <ac:spMk id="7" creationId="{2DA26AAF-A8ED-B680-288B-BF2F017ACECA}"/>
          </ac:spMkLst>
        </pc:spChg>
        <pc:spChg chg="add mod">
          <ac:chgData name="Ashwin Chakravartula" userId="d5c0e581-6ce7-4173-883b-a9c6bcd0ce0a" providerId="ADAL" clId="{3A7E64CF-5290-45FD-A9FF-72C09E2D18E4}" dt="2024-11-05T19:34:48.146" v="3848" actId="1076"/>
          <ac:spMkLst>
            <pc:docMk/>
            <pc:sldMk cId="655445612" sldId="1107"/>
            <ac:spMk id="8" creationId="{B5D76FFE-1A8F-2D90-AA3A-AB5B61D86383}"/>
          </ac:spMkLst>
        </pc:spChg>
        <pc:spChg chg="add del mod">
          <ac:chgData name="Ashwin Chakravartula" userId="d5c0e581-6ce7-4173-883b-a9c6bcd0ce0a" providerId="ADAL" clId="{3A7E64CF-5290-45FD-A9FF-72C09E2D18E4}" dt="2024-11-05T19:17:57.469" v="3546" actId="478"/>
          <ac:spMkLst>
            <pc:docMk/>
            <pc:sldMk cId="655445612" sldId="1107"/>
            <ac:spMk id="9" creationId="{223AB68A-3121-478D-FEE2-6AEC82949E54}"/>
          </ac:spMkLst>
        </pc:spChg>
        <pc:spChg chg="add mod">
          <ac:chgData name="Ashwin Chakravartula" userId="d5c0e581-6ce7-4173-883b-a9c6bcd0ce0a" providerId="ADAL" clId="{3A7E64CF-5290-45FD-A9FF-72C09E2D18E4}" dt="2024-11-05T19:34:32.734" v="3845" actId="1076"/>
          <ac:spMkLst>
            <pc:docMk/>
            <pc:sldMk cId="655445612" sldId="1107"/>
            <ac:spMk id="10" creationId="{A1E574DF-C2C4-5111-07E8-13441AF49B24}"/>
          </ac:spMkLst>
        </pc:spChg>
        <pc:spChg chg="add mod">
          <ac:chgData name="Ashwin Chakravartula" userId="d5c0e581-6ce7-4173-883b-a9c6bcd0ce0a" providerId="ADAL" clId="{3A7E64CF-5290-45FD-A9FF-72C09E2D18E4}" dt="2024-11-05T19:34:18.900" v="3843" actId="1076"/>
          <ac:spMkLst>
            <pc:docMk/>
            <pc:sldMk cId="655445612" sldId="1107"/>
            <ac:spMk id="11" creationId="{6EB2AD9C-0325-BE73-C7B3-2BC902E45D1B}"/>
          </ac:spMkLst>
        </pc:spChg>
        <pc:spChg chg="add mod">
          <ac:chgData name="Ashwin Chakravartula" userId="d5c0e581-6ce7-4173-883b-a9c6bcd0ce0a" providerId="ADAL" clId="{3A7E64CF-5290-45FD-A9FF-72C09E2D18E4}" dt="2024-11-05T19:34:42.765" v="3847" actId="14100"/>
          <ac:spMkLst>
            <pc:docMk/>
            <pc:sldMk cId="655445612" sldId="1107"/>
            <ac:spMk id="12" creationId="{D18BA05B-F32F-FE6E-3C39-285334638165}"/>
          </ac:spMkLst>
        </pc:spChg>
        <pc:spChg chg="add mod">
          <ac:chgData name="Ashwin Chakravartula" userId="d5c0e581-6ce7-4173-883b-a9c6bcd0ce0a" providerId="ADAL" clId="{3A7E64CF-5290-45FD-A9FF-72C09E2D18E4}" dt="2024-11-05T19:34:37.843" v="3846" actId="14100"/>
          <ac:spMkLst>
            <pc:docMk/>
            <pc:sldMk cId="655445612" sldId="1107"/>
            <ac:spMk id="13" creationId="{0A642F74-D2D3-2F42-43A7-DBB0496D2332}"/>
          </ac:spMkLst>
        </pc:spChg>
        <pc:spChg chg="add mod">
          <ac:chgData name="Ashwin Chakravartula" userId="d5c0e581-6ce7-4173-883b-a9c6bcd0ce0a" providerId="ADAL" clId="{3A7E64CF-5290-45FD-A9FF-72C09E2D18E4}" dt="2024-11-05T19:34:52.097" v="3849" actId="1076"/>
          <ac:spMkLst>
            <pc:docMk/>
            <pc:sldMk cId="655445612" sldId="1107"/>
            <ac:spMk id="14" creationId="{504A009C-20E5-B3C2-42DA-C0BDD608957D}"/>
          </ac:spMkLst>
        </pc:spChg>
        <pc:spChg chg="add mod">
          <ac:chgData name="Ashwin Chakravartula" userId="d5c0e581-6ce7-4173-883b-a9c6bcd0ce0a" providerId="ADAL" clId="{3A7E64CF-5290-45FD-A9FF-72C09E2D18E4}" dt="2024-11-05T19:34:55.300" v="3850" actId="1076"/>
          <ac:spMkLst>
            <pc:docMk/>
            <pc:sldMk cId="655445612" sldId="1107"/>
            <ac:spMk id="15" creationId="{1CB52C9B-8DEF-660E-F0A6-CDD2D58B0C93}"/>
          </ac:spMkLst>
        </pc:spChg>
        <pc:spChg chg="add del mod">
          <ac:chgData name="Ashwin Chakravartula" userId="d5c0e581-6ce7-4173-883b-a9c6bcd0ce0a" providerId="ADAL" clId="{3A7E64CF-5290-45FD-A9FF-72C09E2D18E4}" dt="2024-11-05T19:31:31.703" v="3719" actId="478"/>
          <ac:spMkLst>
            <pc:docMk/>
            <pc:sldMk cId="655445612" sldId="1107"/>
            <ac:spMk id="16" creationId="{BF781318-9C5F-FCE1-4682-3D8C2D883E96}"/>
          </ac:spMkLst>
        </pc:spChg>
        <pc:spChg chg="add mod">
          <ac:chgData name="Ashwin Chakravartula" userId="d5c0e581-6ce7-4173-883b-a9c6bcd0ce0a" providerId="ADAL" clId="{3A7E64CF-5290-45FD-A9FF-72C09E2D18E4}" dt="2024-11-05T19:34:23.442" v="3844" actId="1076"/>
          <ac:spMkLst>
            <pc:docMk/>
            <pc:sldMk cId="655445612" sldId="1107"/>
            <ac:spMk id="17" creationId="{D519013F-1F41-08BF-48C4-B70A6B2377B6}"/>
          </ac:spMkLst>
        </pc:spChg>
        <pc:spChg chg="add mod">
          <ac:chgData name="Ashwin Chakravartula" userId="d5c0e581-6ce7-4173-883b-a9c6bcd0ce0a" providerId="ADAL" clId="{3A7E64CF-5290-45FD-A9FF-72C09E2D18E4}" dt="2024-11-05T19:36:30.196" v="3949" actId="1076"/>
          <ac:spMkLst>
            <pc:docMk/>
            <pc:sldMk cId="655445612" sldId="1107"/>
            <ac:spMk id="22" creationId="{AF97004E-EB98-6BC5-A6DF-BE0B47B1AC14}"/>
          </ac:spMkLst>
        </pc:spChg>
        <pc:picChg chg="add mod">
          <ac:chgData name="Ashwin Chakravartula" userId="d5c0e581-6ce7-4173-883b-a9c6bcd0ce0a" providerId="ADAL" clId="{3A7E64CF-5290-45FD-A9FF-72C09E2D18E4}" dt="2024-11-05T16:27:15.588" v="3307" actId="14100"/>
          <ac:picMkLst>
            <pc:docMk/>
            <pc:sldMk cId="655445612" sldId="1107"/>
            <ac:picMk id="5" creationId="{124C7276-0CBC-51FF-3993-D10B64BA5906}"/>
          </ac:picMkLst>
        </pc:picChg>
        <pc:cxnChg chg="add mod">
          <ac:chgData name="Ashwin Chakravartula" userId="d5c0e581-6ce7-4173-883b-a9c6bcd0ce0a" providerId="ADAL" clId="{3A7E64CF-5290-45FD-A9FF-72C09E2D18E4}" dt="2024-11-05T19:35:08.084" v="3854" actId="208"/>
          <ac:cxnSpMkLst>
            <pc:docMk/>
            <pc:sldMk cId="655445612" sldId="1107"/>
            <ac:cxnSpMk id="19" creationId="{81423D5A-87CF-00E4-192C-22245A7CF289}"/>
          </ac:cxnSpMkLst>
        </pc:cxnChg>
      </pc:sldChg>
      <pc:sldChg chg="addSp modSp new mod modNotesTx">
        <pc:chgData name="Ashwin Chakravartula" userId="d5c0e581-6ce7-4173-883b-a9c6bcd0ce0a" providerId="ADAL" clId="{3A7E64CF-5290-45FD-A9FF-72C09E2D18E4}" dt="2024-11-06T10:25:21.424" v="7007" actId="20577"/>
        <pc:sldMkLst>
          <pc:docMk/>
          <pc:sldMk cId="993623920" sldId="1108"/>
        </pc:sldMkLst>
        <pc:spChg chg="mod">
          <ac:chgData name="Ashwin Chakravartula" userId="d5c0e581-6ce7-4173-883b-a9c6bcd0ce0a" providerId="ADAL" clId="{3A7E64CF-5290-45FD-A9FF-72C09E2D18E4}" dt="2024-11-06T10:05:59.529" v="6979" actId="20577"/>
          <ac:spMkLst>
            <pc:docMk/>
            <pc:sldMk cId="993623920" sldId="1108"/>
            <ac:spMk id="2" creationId="{5BA4B278-7578-930C-A3FC-E108A64CAC44}"/>
          </ac:spMkLst>
        </pc:spChg>
        <pc:spChg chg="mod">
          <ac:chgData name="Ashwin Chakravartula" userId="d5c0e581-6ce7-4173-883b-a9c6bcd0ce0a" providerId="ADAL" clId="{3A7E64CF-5290-45FD-A9FF-72C09E2D18E4}" dt="2024-11-06T10:25:21.424" v="7007" actId="20577"/>
          <ac:spMkLst>
            <pc:docMk/>
            <pc:sldMk cId="993623920" sldId="1108"/>
            <ac:spMk id="3" creationId="{A7874CD6-701B-AA76-CD62-5DAA5C2B3FD5}"/>
          </ac:spMkLst>
        </pc:spChg>
        <pc:spChg chg="add mod">
          <ac:chgData name="Ashwin Chakravartula" userId="d5c0e581-6ce7-4173-883b-a9c6bcd0ce0a" providerId="ADAL" clId="{3A7E64CF-5290-45FD-A9FF-72C09E2D18E4}" dt="2024-11-06T10:02:08.357" v="6715" actId="208"/>
          <ac:spMkLst>
            <pc:docMk/>
            <pc:sldMk cId="993623920" sldId="1108"/>
            <ac:spMk id="7" creationId="{4D42AF37-C76E-5BCF-3322-9ECF92A9CEAA}"/>
          </ac:spMkLst>
        </pc:spChg>
        <pc:spChg chg="add mod">
          <ac:chgData name="Ashwin Chakravartula" userId="d5c0e581-6ce7-4173-883b-a9c6bcd0ce0a" providerId="ADAL" clId="{3A7E64CF-5290-45FD-A9FF-72C09E2D18E4}" dt="2024-11-06T10:06:20.036" v="6999" actId="1076"/>
          <ac:spMkLst>
            <pc:docMk/>
            <pc:sldMk cId="993623920" sldId="1108"/>
            <ac:spMk id="12" creationId="{8E825FF4-73FA-7392-98D6-FCE791E72D6D}"/>
          </ac:spMkLst>
        </pc:spChg>
        <pc:graphicFrameChg chg="add mod modGraphic">
          <ac:chgData name="Ashwin Chakravartula" userId="d5c0e581-6ce7-4173-883b-a9c6bcd0ce0a" providerId="ADAL" clId="{3A7E64CF-5290-45FD-A9FF-72C09E2D18E4}" dt="2024-11-06T09:20:10.998" v="5244" actId="1076"/>
          <ac:graphicFrameMkLst>
            <pc:docMk/>
            <pc:sldMk cId="993623920" sldId="1108"/>
            <ac:graphicFrameMk id="4" creationId="{9C06A476-3B52-1FB6-33A3-582F3A31D9A1}"/>
          </ac:graphicFrameMkLst>
        </pc:graphicFrameChg>
        <pc:picChg chg="add mod">
          <ac:chgData name="Ashwin Chakravartula" userId="d5c0e581-6ce7-4173-883b-a9c6bcd0ce0a" providerId="ADAL" clId="{3A7E64CF-5290-45FD-A9FF-72C09E2D18E4}" dt="2024-11-06T10:01:51.903" v="6714" actId="1076"/>
          <ac:picMkLst>
            <pc:docMk/>
            <pc:sldMk cId="993623920" sldId="1108"/>
            <ac:picMk id="6" creationId="{3032A849-85C8-C67B-BE4A-E57DD4465584}"/>
          </ac:picMkLst>
        </pc:picChg>
        <pc:cxnChg chg="add mod">
          <ac:chgData name="Ashwin Chakravartula" userId="d5c0e581-6ce7-4173-883b-a9c6bcd0ce0a" providerId="ADAL" clId="{3A7E64CF-5290-45FD-A9FF-72C09E2D18E4}" dt="2024-11-06T10:06:23.510" v="7000" actId="14100"/>
          <ac:cxnSpMkLst>
            <pc:docMk/>
            <pc:sldMk cId="993623920" sldId="1108"/>
            <ac:cxnSpMk id="9" creationId="{A664BB43-E955-9627-3242-28107813A2B3}"/>
          </ac:cxnSpMkLst>
        </pc:cxnChg>
      </pc:sldChg>
      <pc:sldChg chg="addSp modSp new mod modNotesTx">
        <pc:chgData name="Ashwin Chakravartula" userId="d5c0e581-6ce7-4173-883b-a9c6bcd0ce0a" providerId="ADAL" clId="{3A7E64CF-5290-45FD-A9FF-72C09E2D18E4}" dt="2024-11-06T11:07:52.566" v="9474" actId="20577"/>
        <pc:sldMkLst>
          <pc:docMk/>
          <pc:sldMk cId="605000365" sldId="1109"/>
        </pc:sldMkLst>
        <pc:spChg chg="mod">
          <ac:chgData name="Ashwin Chakravartula" userId="d5c0e581-6ce7-4173-883b-a9c6bcd0ce0a" providerId="ADAL" clId="{3A7E64CF-5290-45FD-A9FF-72C09E2D18E4}" dt="2024-11-06T11:03:46.249" v="9270" actId="20577"/>
          <ac:spMkLst>
            <pc:docMk/>
            <pc:sldMk cId="605000365" sldId="1109"/>
            <ac:spMk id="2" creationId="{CA3F3ABC-0F7C-79BF-262A-28C79B6CDF21}"/>
          </ac:spMkLst>
        </pc:spChg>
        <pc:spChg chg="mod">
          <ac:chgData name="Ashwin Chakravartula" userId="d5c0e581-6ce7-4173-883b-a9c6bcd0ce0a" providerId="ADAL" clId="{3A7E64CF-5290-45FD-A9FF-72C09E2D18E4}" dt="2024-11-06T11:07:52.566" v="9474" actId="20577"/>
          <ac:spMkLst>
            <pc:docMk/>
            <pc:sldMk cId="605000365" sldId="1109"/>
            <ac:spMk id="3" creationId="{71C8A0A0-EFFB-1A57-A63B-8C057665D04B}"/>
          </ac:spMkLst>
        </pc:spChg>
        <pc:spChg chg="add mod">
          <ac:chgData name="Ashwin Chakravartula" userId="d5c0e581-6ce7-4173-883b-a9c6bcd0ce0a" providerId="ADAL" clId="{3A7E64CF-5290-45FD-A9FF-72C09E2D18E4}" dt="2024-11-06T11:05:01.953" v="9460" actId="404"/>
          <ac:spMkLst>
            <pc:docMk/>
            <pc:sldMk cId="605000365" sldId="1109"/>
            <ac:spMk id="8" creationId="{2DCC09DE-5626-DCD7-D685-24A2642AE742}"/>
          </ac:spMkLst>
        </pc:spChg>
        <pc:picChg chg="add mod">
          <ac:chgData name="Ashwin Chakravartula" userId="d5c0e581-6ce7-4173-883b-a9c6bcd0ce0a" providerId="ADAL" clId="{3A7E64CF-5290-45FD-A9FF-72C09E2D18E4}" dt="2024-11-06T10:39:31.445" v="7423" actId="1076"/>
          <ac:picMkLst>
            <pc:docMk/>
            <pc:sldMk cId="605000365" sldId="1109"/>
            <ac:picMk id="5" creationId="{A13FDF41-9155-645B-1E70-72C3AC7C77B1}"/>
          </ac:picMkLst>
        </pc:picChg>
        <pc:picChg chg="add mod">
          <ac:chgData name="Ashwin Chakravartula" userId="d5c0e581-6ce7-4173-883b-a9c6bcd0ce0a" providerId="ADAL" clId="{3A7E64CF-5290-45FD-A9FF-72C09E2D18E4}" dt="2024-11-06T10:39:34.318" v="7424" actId="1076"/>
          <ac:picMkLst>
            <pc:docMk/>
            <pc:sldMk cId="605000365" sldId="1109"/>
            <ac:picMk id="7" creationId="{939FFBA1-51AE-C815-3887-F6475081A3F3}"/>
          </ac:picMkLst>
        </pc:picChg>
      </pc:sldChg>
      <pc:sldChg chg="addSp modSp new mod modNotesTx">
        <pc:chgData name="Ashwin Chakravartula" userId="d5c0e581-6ce7-4173-883b-a9c6bcd0ce0a" providerId="ADAL" clId="{3A7E64CF-5290-45FD-A9FF-72C09E2D18E4}" dt="2024-11-11T06:38:50.346" v="19284" actId="20577"/>
        <pc:sldMkLst>
          <pc:docMk/>
          <pc:sldMk cId="2749204917" sldId="1110"/>
        </pc:sldMkLst>
        <pc:spChg chg="mod">
          <ac:chgData name="Ashwin Chakravartula" userId="d5c0e581-6ce7-4173-883b-a9c6bcd0ce0a" providerId="ADAL" clId="{3A7E64CF-5290-45FD-A9FF-72C09E2D18E4}" dt="2024-11-06T11:40:23.296" v="10609" actId="5793"/>
          <ac:spMkLst>
            <pc:docMk/>
            <pc:sldMk cId="2749204917" sldId="1110"/>
            <ac:spMk id="2" creationId="{BDEBDD32-D4F6-B95E-68CF-8744222FBE07}"/>
          </ac:spMkLst>
        </pc:spChg>
        <pc:spChg chg="mod">
          <ac:chgData name="Ashwin Chakravartula" userId="d5c0e581-6ce7-4173-883b-a9c6bcd0ce0a" providerId="ADAL" clId="{3A7E64CF-5290-45FD-A9FF-72C09E2D18E4}" dt="2024-11-06T11:21:03.731" v="9538" actId="20577"/>
          <ac:spMkLst>
            <pc:docMk/>
            <pc:sldMk cId="2749204917" sldId="1110"/>
            <ac:spMk id="3" creationId="{0E1B9EB6-C581-7F52-85A2-74817D2366BD}"/>
          </ac:spMkLst>
        </pc:spChg>
        <pc:picChg chg="add mod">
          <ac:chgData name="Ashwin Chakravartula" userId="d5c0e581-6ce7-4173-883b-a9c6bcd0ce0a" providerId="ADAL" clId="{3A7E64CF-5290-45FD-A9FF-72C09E2D18E4}" dt="2024-11-06T11:37:47.817" v="10137" actId="1076"/>
          <ac:picMkLst>
            <pc:docMk/>
            <pc:sldMk cId="2749204917" sldId="1110"/>
            <ac:picMk id="5" creationId="{76994B2E-D7B4-60CC-5CFE-631B6274669F}"/>
          </ac:picMkLst>
        </pc:picChg>
        <pc:picChg chg="add mod">
          <ac:chgData name="Ashwin Chakravartula" userId="d5c0e581-6ce7-4173-883b-a9c6bcd0ce0a" providerId="ADAL" clId="{3A7E64CF-5290-45FD-A9FF-72C09E2D18E4}" dt="2024-11-06T11:34:38.583" v="10135" actId="1076"/>
          <ac:picMkLst>
            <pc:docMk/>
            <pc:sldMk cId="2749204917" sldId="1110"/>
            <ac:picMk id="7" creationId="{E53BBC97-E40B-DA9F-8463-24B11E8AAF6D}"/>
          </ac:picMkLst>
        </pc:picChg>
      </pc:sldChg>
      <pc:sldChg chg="modSp new del mod">
        <pc:chgData name="Ashwin Chakravartula" userId="d5c0e581-6ce7-4173-883b-a9c6bcd0ce0a" providerId="ADAL" clId="{3A7E64CF-5290-45FD-A9FF-72C09E2D18E4}" dt="2024-11-06T22:58:02.059" v="11128" actId="2696"/>
        <pc:sldMkLst>
          <pc:docMk/>
          <pc:sldMk cId="56442077" sldId="1111"/>
        </pc:sldMkLst>
        <pc:spChg chg="mod">
          <ac:chgData name="Ashwin Chakravartula" userId="d5c0e581-6ce7-4173-883b-a9c6bcd0ce0a" providerId="ADAL" clId="{3A7E64CF-5290-45FD-A9FF-72C09E2D18E4}" dt="2024-11-06T22:46:49.442" v="11126" actId="6549"/>
          <ac:spMkLst>
            <pc:docMk/>
            <pc:sldMk cId="56442077" sldId="1111"/>
            <ac:spMk id="2" creationId="{A601735B-6211-71F4-463F-58BDD188CD1D}"/>
          </ac:spMkLst>
        </pc:spChg>
        <pc:spChg chg="mod">
          <ac:chgData name="Ashwin Chakravartula" userId="d5c0e581-6ce7-4173-883b-a9c6bcd0ce0a" providerId="ADAL" clId="{3A7E64CF-5290-45FD-A9FF-72C09E2D18E4}" dt="2024-11-06T22:44:37.895" v="10913" actId="20577"/>
          <ac:spMkLst>
            <pc:docMk/>
            <pc:sldMk cId="56442077" sldId="1111"/>
            <ac:spMk id="3" creationId="{F82FAEE8-C831-3811-7CFF-5079B5655660}"/>
          </ac:spMkLst>
        </pc:spChg>
      </pc:sldChg>
      <pc:sldChg chg="addSp modSp new mod">
        <pc:chgData name="Ashwin Chakravartula" userId="d5c0e581-6ce7-4173-883b-a9c6bcd0ce0a" providerId="ADAL" clId="{3A7E64CF-5290-45FD-A9FF-72C09E2D18E4}" dt="2024-11-11T09:13:48.484" v="19329" actId="20577"/>
        <pc:sldMkLst>
          <pc:docMk/>
          <pc:sldMk cId="2335116302" sldId="1112"/>
        </pc:sldMkLst>
        <pc:spChg chg="mod">
          <ac:chgData name="Ashwin Chakravartula" userId="d5c0e581-6ce7-4173-883b-a9c6bcd0ce0a" providerId="ADAL" clId="{3A7E64CF-5290-45FD-A9FF-72C09E2D18E4}" dt="2024-11-11T09:13:48.484" v="19329" actId="20577"/>
          <ac:spMkLst>
            <pc:docMk/>
            <pc:sldMk cId="2335116302" sldId="1112"/>
            <ac:spMk id="2" creationId="{21007119-0722-673F-C488-2109B5312B63}"/>
          </ac:spMkLst>
        </pc:spChg>
        <pc:spChg chg="mod">
          <ac:chgData name="Ashwin Chakravartula" userId="d5c0e581-6ce7-4173-883b-a9c6bcd0ce0a" providerId="ADAL" clId="{3A7E64CF-5290-45FD-A9FF-72C09E2D18E4}" dt="2024-11-06T22:58:15.311" v="11138" actId="20577"/>
          <ac:spMkLst>
            <pc:docMk/>
            <pc:sldMk cId="2335116302" sldId="1112"/>
            <ac:spMk id="3" creationId="{FE0FDFB3-C0E3-43D2-938D-F24BEDDD7A5E}"/>
          </ac:spMkLst>
        </pc:spChg>
        <pc:picChg chg="add mod">
          <ac:chgData name="Ashwin Chakravartula" userId="d5c0e581-6ce7-4173-883b-a9c6bcd0ce0a" providerId="ADAL" clId="{3A7E64CF-5290-45FD-A9FF-72C09E2D18E4}" dt="2024-11-10T20:04:34.154" v="17954" actId="14100"/>
          <ac:picMkLst>
            <pc:docMk/>
            <pc:sldMk cId="2335116302" sldId="1112"/>
            <ac:picMk id="5" creationId="{81EB63CA-EFB4-809B-56D1-1520F09716BC}"/>
          </ac:picMkLst>
        </pc:picChg>
        <pc:picChg chg="add mod">
          <ac:chgData name="Ashwin Chakravartula" userId="d5c0e581-6ce7-4173-883b-a9c6bcd0ce0a" providerId="ADAL" clId="{3A7E64CF-5290-45FD-A9FF-72C09E2D18E4}" dt="2024-11-10T20:04:37.259" v="17955" actId="14100"/>
          <ac:picMkLst>
            <pc:docMk/>
            <pc:sldMk cId="2335116302" sldId="1112"/>
            <ac:picMk id="7" creationId="{B580E4EF-3BA0-639A-60FD-5CCF96FDCF05}"/>
          </ac:picMkLst>
        </pc:picChg>
      </pc:sldChg>
      <pc:sldChg chg="addSp modSp new mod modNotesTx">
        <pc:chgData name="Ashwin Chakravartula" userId="d5c0e581-6ce7-4173-883b-a9c6bcd0ce0a" providerId="ADAL" clId="{3A7E64CF-5290-45FD-A9FF-72C09E2D18E4}" dt="2024-11-07T10:40:48.501" v="15495" actId="20577"/>
        <pc:sldMkLst>
          <pc:docMk/>
          <pc:sldMk cId="1092315443" sldId="1113"/>
        </pc:sldMkLst>
        <pc:spChg chg="mod">
          <ac:chgData name="Ashwin Chakravartula" userId="d5c0e581-6ce7-4173-883b-a9c6bcd0ce0a" providerId="ADAL" clId="{3A7E64CF-5290-45FD-A9FF-72C09E2D18E4}" dt="2024-11-07T08:41:50.613" v="12685" actId="20577"/>
          <ac:spMkLst>
            <pc:docMk/>
            <pc:sldMk cId="1092315443" sldId="1113"/>
            <ac:spMk id="2" creationId="{3086BE59-EABE-3712-F550-F344FB6A8320}"/>
          </ac:spMkLst>
        </pc:spChg>
        <pc:spChg chg="mod">
          <ac:chgData name="Ashwin Chakravartula" userId="d5c0e581-6ce7-4173-883b-a9c6bcd0ce0a" providerId="ADAL" clId="{3A7E64CF-5290-45FD-A9FF-72C09E2D18E4}" dt="2024-11-07T09:12:44.112" v="12906" actId="313"/>
          <ac:spMkLst>
            <pc:docMk/>
            <pc:sldMk cId="1092315443" sldId="1113"/>
            <ac:spMk id="3" creationId="{D401AB14-99C1-BC68-C3F2-15DD192CD144}"/>
          </ac:spMkLst>
        </pc:spChg>
        <pc:picChg chg="add mod">
          <ac:chgData name="Ashwin Chakravartula" userId="d5c0e581-6ce7-4173-883b-a9c6bcd0ce0a" providerId="ADAL" clId="{3A7E64CF-5290-45FD-A9FF-72C09E2D18E4}" dt="2024-11-07T08:58:17.935" v="12687" actId="1076"/>
          <ac:picMkLst>
            <pc:docMk/>
            <pc:sldMk cId="1092315443" sldId="1113"/>
            <ac:picMk id="5" creationId="{490C463D-1F69-16B1-5F46-2816FE20DD21}"/>
          </ac:picMkLst>
        </pc:picChg>
        <pc:picChg chg="add mod">
          <ac:chgData name="Ashwin Chakravartula" userId="d5c0e581-6ce7-4173-883b-a9c6bcd0ce0a" providerId="ADAL" clId="{3A7E64CF-5290-45FD-A9FF-72C09E2D18E4}" dt="2024-11-07T09:11:48.285" v="12891" actId="1076"/>
          <ac:picMkLst>
            <pc:docMk/>
            <pc:sldMk cId="1092315443" sldId="1113"/>
            <ac:picMk id="7" creationId="{17B70C7A-3147-308F-CD96-9DD111513B9E}"/>
          </ac:picMkLst>
        </pc:picChg>
        <pc:picChg chg="add mod">
          <ac:chgData name="Ashwin Chakravartula" userId="d5c0e581-6ce7-4173-883b-a9c6bcd0ce0a" providerId="ADAL" clId="{3A7E64CF-5290-45FD-A9FF-72C09E2D18E4}" dt="2024-11-07T09:11:59.218" v="12892" actId="1076"/>
          <ac:picMkLst>
            <pc:docMk/>
            <pc:sldMk cId="1092315443" sldId="1113"/>
            <ac:picMk id="9" creationId="{B98F91F4-8E55-2900-B197-B00E271CCF7F}"/>
          </ac:picMkLst>
        </pc:picChg>
      </pc:sldChg>
      <pc:sldChg chg="addSp delSp modSp new mod modNotesTx">
        <pc:chgData name="Ashwin Chakravartula" userId="d5c0e581-6ce7-4173-883b-a9c6bcd0ce0a" providerId="ADAL" clId="{3A7E64CF-5290-45FD-A9FF-72C09E2D18E4}" dt="2024-11-10T11:31:35.715" v="16753" actId="14100"/>
        <pc:sldMkLst>
          <pc:docMk/>
          <pc:sldMk cId="2759205020" sldId="1114"/>
        </pc:sldMkLst>
        <pc:spChg chg="mod">
          <ac:chgData name="Ashwin Chakravartula" userId="d5c0e581-6ce7-4173-883b-a9c6bcd0ce0a" providerId="ADAL" clId="{3A7E64CF-5290-45FD-A9FF-72C09E2D18E4}" dt="2024-11-10T11:31:28.344" v="16751" actId="5793"/>
          <ac:spMkLst>
            <pc:docMk/>
            <pc:sldMk cId="2759205020" sldId="1114"/>
            <ac:spMk id="2" creationId="{9FB96680-0E01-A4A8-F4E1-416F7C385606}"/>
          </ac:spMkLst>
        </pc:spChg>
        <pc:spChg chg="mod">
          <ac:chgData name="Ashwin Chakravartula" userId="d5c0e581-6ce7-4173-883b-a9c6bcd0ce0a" providerId="ADAL" clId="{3A7E64CF-5290-45FD-A9FF-72C09E2D18E4}" dt="2024-11-06T23:00:15.223" v="11210" actId="20577"/>
          <ac:spMkLst>
            <pc:docMk/>
            <pc:sldMk cId="2759205020" sldId="1114"/>
            <ac:spMk id="3" creationId="{C8A022C5-2BAE-55FF-7096-D60CCFDA9B1C}"/>
          </ac:spMkLst>
        </pc:spChg>
        <pc:spChg chg="add del">
          <ac:chgData name="Ashwin Chakravartula" userId="d5c0e581-6ce7-4173-883b-a9c6bcd0ce0a" providerId="ADAL" clId="{3A7E64CF-5290-45FD-A9FF-72C09E2D18E4}" dt="2024-11-06T23:16:43.303" v="12178" actId="478"/>
          <ac:spMkLst>
            <pc:docMk/>
            <pc:sldMk cId="2759205020" sldId="1114"/>
            <ac:spMk id="4" creationId="{46156436-7DB7-599B-3811-39409E96C865}"/>
          </ac:spMkLst>
        </pc:spChg>
        <pc:spChg chg="add del mod">
          <ac:chgData name="Ashwin Chakravartula" userId="d5c0e581-6ce7-4173-883b-a9c6bcd0ce0a" providerId="ADAL" clId="{3A7E64CF-5290-45FD-A9FF-72C09E2D18E4}" dt="2024-11-06T23:16:42.088" v="12169" actId="478"/>
          <ac:spMkLst>
            <pc:docMk/>
            <pc:sldMk cId="2759205020" sldId="1114"/>
            <ac:spMk id="5" creationId="{66C43DCB-F165-B1DA-7BE6-54168EDEB4C6}"/>
          </ac:spMkLst>
        </pc:spChg>
        <pc:spChg chg="add del">
          <ac:chgData name="Ashwin Chakravartula" userId="d5c0e581-6ce7-4173-883b-a9c6bcd0ce0a" providerId="ADAL" clId="{3A7E64CF-5290-45FD-A9FF-72C09E2D18E4}" dt="2024-11-06T23:16:44.473" v="12179" actId="478"/>
          <ac:spMkLst>
            <pc:docMk/>
            <pc:sldMk cId="2759205020" sldId="1114"/>
            <ac:spMk id="6" creationId="{6F63B678-3589-1189-20B7-3E604F01B100}"/>
          </ac:spMkLst>
        </pc:spChg>
        <pc:spChg chg="add del mod">
          <ac:chgData name="Ashwin Chakravartula" userId="d5c0e581-6ce7-4173-883b-a9c6bcd0ce0a" providerId="ADAL" clId="{3A7E64CF-5290-45FD-A9FF-72C09E2D18E4}" dt="2024-11-06T23:16:36.742" v="12160"/>
          <ac:spMkLst>
            <pc:docMk/>
            <pc:sldMk cId="2759205020" sldId="1114"/>
            <ac:spMk id="7" creationId="{B9DFFC31-59E3-BA3F-0940-6E6DE1E1F533}"/>
          </ac:spMkLst>
        </pc:spChg>
        <pc:spChg chg="add del mod">
          <ac:chgData name="Ashwin Chakravartula" userId="d5c0e581-6ce7-4173-883b-a9c6bcd0ce0a" providerId="ADAL" clId="{3A7E64CF-5290-45FD-A9FF-72C09E2D18E4}" dt="2024-11-06T23:16:36.743" v="12162"/>
          <ac:spMkLst>
            <pc:docMk/>
            <pc:sldMk cId="2759205020" sldId="1114"/>
            <ac:spMk id="8" creationId="{1631DCF7-9D49-9571-BD5C-22D4C7B95FAA}"/>
          </ac:spMkLst>
        </pc:spChg>
        <pc:spChg chg="add del mod">
          <ac:chgData name="Ashwin Chakravartula" userId="d5c0e581-6ce7-4173-883b-a9c6bcd0ce0a" providerId="ADAL" clId="{3A7E64CF-5290-45FD-A9FF-72C09E2D18E4}" dt="2024-11-06T23:16:36.745" v="12164"/>
          <ac:spMkLst>
            <pc:docMk/>
            <pc:sldMk cId="2759205020" sldId="1114"/>
            <ac:spMk id="9" creationId="{A2004FE1-B92B-DE4E-E19A-0778992684AF}"/>
          </ac:spMkLst>
        </pc:spChg>
        <pc:spChg chg="add del mod">
          <ac:chgData name="Ashwin Chakravartula" userId="d5c0e581-6ce7-4173-883b-a9c6bcd0ce0a" providerId="ADAL" clId="{3A7E64CF-5290-45FD-A9FF-72C09E2D18E4}" dt="2024-11-06T23:16:42.090" v="12171"/>
          <ac:spMkLst>
            <pc:docMk/>
            <pc:sldMk cId="2759205020" sldId="1114"/>
            <ac:spMk id="10" creationId="{9B7580F8-7CEF-D31E-27C5-D6CB9284844D}"/>
          </ac:spMkLst>
        </pc:spChg>
        <pc:spChg chg="add del mod">
          <ac:chgData name="Ashwin Chakravartula" userId="d5c0e581-6ce7-4173-883b-a9c6bcd0ce0a" providerId="ADAL" clId="{3A7E64CF-5290-45FD-A9FF-72C09E2D18E4}" dt="2024-11-06T23:16:42.092" v="12173"/>
          <ac:spMkLst>
            <pc:docMk/>
            <pc:sldMk cId="2759205020" sldId="1114"/>
            <ac:spMk id="11" creationId="{6CA620AE-6037-05D5-B74A-52BA6A051965}"/>
          </ac:spMkLst>
        </pc:spChg>
        <pc:spChg chg="add del mod">
          <ac:chgData name="Ashwin Chakravartula" userId="d5c0e581-6ce7-4173-883b-a9c6bcd0ce0a" providerId="ADAL" clId="{3A7E64CF-5290-45FD-A9FF-72C09E2D18E4}" dt="2024-11-06T23:16:42.093" v="12175"/>
          <ac:spMkLst>
            <pc:docMk/>
            <pc:sldMk cId="2759205020" sldId="1114"/>
            <ac:spMk id="12" creationId="{AD9E34AB-8ABB-A614-0239-059C65526718}"/>
          </ac:spMkLst>
        </pc:spChg>
        <pc:spChg chg="add del mod">
          <ac:chgData name="Ashwin Chakravartula" userId="d5c0e581-6ce7-4173-883b-a9c6bcd0ce0a" providerId="ADAL" clId="{3A7E64CF-5290-45FD-A9FF-72C09E2D18E4}" dt="2024-11-06T23:16:42.094" v="12177"/>
          <ac:spMkLst>
            <pc:docMk/>
            <pc:sldMk cId="2759205020" sldId="1114"/>
            <ac:spMk id="13" creationId="{E95A44FE-C422-597A-17FA-764AEF9AD41D}"/>
          </ac:spMkLst>
        </pc:spChg>
        <pc:picChg chg="add mod">
          <ac:chgData name="Ashwin Chakravartula" userId="d5c0e581-6ce7-4173-883b-a9c6bcd0ce0a" providerId="ADAL" clId="{3A7E64CF-5290-45FD-A9FF-72C09E2D18E4}" dt="2024-11-10T11:31:33.104" v="16752" actId="1076"/>
          <ac:picMkLst>
            <pc:docMk/>
            <pc:sldMk cId="2759205020" sldId="1114"/>
            <ac:picMk id="5" creationId="{128356AF-925D-CA26-7C2D-CD5F9BC48A51}"/>
          </ac:picMkLst>
        </pc:picChg>
        <pc:picChg chg="add mod">
          <ac:chgData name="Ashwin Chakravartula" userId="d5c0e581-6ce7-4173-883b-a9c6bcd0ce0a" providerId="ADAL" clId="{3A7E64CF-5290-45FD-A9FF-72C09E2D18E4}" dt="2024-11-10T11:31:35.715" v="16753" actId="14100"/>
          <ac:picMkLst>
            <pc:docMk/>
            <pc:sldMk cId="2759205020" sldId="1114"/>
            <ac:picMk id="7" creationId="{21C1F15C-8564-6519-4E8F-9419D801D265}"/>
          </ac:picMkLst>
        </pc:picChg>
      </pc:sldChg>
      <pc:sldChg chg="modSp new mod">
        <pc:chgData name="Ashwin Chakravartula" userId="d5c0e581-6ce7-4173-883b-a9c6bcd0ce0a" providerId="ADAL" clId="{3A7E64CF-5290-45FD-A9FF-72C09E2D18E4}" dt="2024-11-13T11:41:46.171" v="20397" actId="1076"/>
        <pc:sldMkLst>
          <pc:docMk/>
          <pc:sldMk cId="2373130999" sldId="1115"/>
        </pc:sldMkLst>
        <pc:spChg chg="mod">
          <ac:chgData name="Ashwin Chakravartula" userId="d5c0e581-6ce7-4173-883b-a9c6bcd0ce0a" providerId="ADAL" clId="{3A7E64CF-5290-45FD-A9FF-72C09E2D18E4}" dt="2024-11-13T11:41:46.171" v="20397" actId="1076"/>
          <ac:spMkLst>
            <pc:docMk/>
            <pc:sldMk cId="2373130999" sldId="1115"/>
            <ac:spMk id="2" creationId="{2AD6F16C-7CCB-A12A-36C0-CD3CC95E2C03}"/>
          </ac:spMkLst>
        </pc:spChg>
        <pc:spChg chg="mod">
          <ac:chgData name="Ashwin Chakravartula" userId="d5c0e581-6ce7-4173-883b-a9c6bcd0ce0a" providerId="ADAL" clId="{3A7E64CF-5290-45FD-A9FF-72C09E2D18E4}" dt="2024-11-06T22:58:37.360" v="11178" actId="20577"/>
          <ac:spMkLst>
            <pc:docMk/>
            <pc:sldMk cId="2373130999" sldId="1115"/>
            <ac:spMk id="3" creationId="{EA4B2CC1-CEA7-CD41-E40F-EDDE3EA00A14}"/>
          </ac:spMkLst>
        </pc:spChg>
      </pc:sldChg>
      <pc:sldChg chg="addSp modSp new mod ord">
        <pc:chgData name="Ashwin Chakravartula" userId="d5c0e581-6ce7-4173-883b-a9c6bcd0ce0a" providerId="ADAL" clId="{3A7E64CF-5290-45FD-A9FF-72C09E2D18E4}" dt="2024-11-11T10:33:37.139" v="19709" actId="1076"/>
        <pc:sldMkLst>
          <pc:docMk/>
          <pc:sldMk cId="2089543554" sldId="1116"/>
        </pc:sldMkLst>
        <pc:spChg chg="mod">
          <ac:chgData name="Ashwin Chakravartula" userId="d5c0e581-6ce7-4173-883b-a9c6bcd0ce0a" providerId="ADAL" clId="{3A7E64CF-5290-45FD-A9FF-72C09E2D18E4}" dt="2024-11-11T10:02:02.257" v="19620" actId="20577"/>
          <ac:spMkLst>
            <pc:docMk/>
            <pc:sldMk cId="2089543554" sldId="1116"/>
            <ac:spMk id="2" creationId="{6EB16A9C-F28B-D831-06C7-90C7481FE25A}"/>
          </ac:spMkLst>
        </pc:spChg>
        <pc:spChg chg="mod">
          <ac:chgData name="Ashwin Chakravartula" userId="d5c0e581-6ce7-4173-883b-a9c6bcd0ce0a" providerId="ADAL" clId="{3A7E64CF-5290-45FD-A9FF-72C09E2D18E4}" dt="2024-11-11T10:31:54.391" v="19704" actId="20577"/>
          <ac:spMkLst>
            <pc:docMk/>
            <pc:sldMk cId="2089543554" sldId="1116"/>
            <ac:spMk id="3" creationId="{1CE643B6-AC48-05BB-EA8B-C209F02A9D38}"/>
          </ac:spMkLst>
        </pc:spChg>
        <pc:picChg chg="add mod">
          <ac:chgData name="Ashwin Chakravartula" userId="d5c0e581-6ce7-4173-883b-a9c6bcd0ce0a" providerId="ADAL" clId="{3A7E64CF-5290-45FD-A9FF-72C09E2D18E4}" dt="2024-11-11T10:33:37.139" v="19709" actId="1076"/>
          <ac:picMkLst>
            <pc:docMk/>
            <pc:sldMk cId="2089543554" sldId="1116"/>
            <ac:picMk id="5" creationId="{0BE97DF8-23DB-0B6A-D162-B18738ADDF79}"/>
          </ac:picMkLst>
        </pc:picChg>
      </pc:sldChg>
      <pc:sldChg chg="new del">
        <pc:chgData name="Ashwin Chakravartula" userId="d5c0e581-6ce7-4173-883b-a9c6bcd0ce0a" providerId="ADAL" clId="{3A7E64CF-5290-45FD-A9FF-72C09E2D18E4}" dt="2024-11-10T17:58:05.381" v="17953" actId="2696"/>
        <pc:sldMkLst>
          <pc:docMk/>
          <pc:sldMk cId="1155289875" sldId="1117"/>
        </pc:sldMkLst>
      </pc:sldChg>
      <pc:sldChg chg="addSp delSp modSp new mod ord modTransition modShow">
        <pc:chgData name="Ashwin Chakravartula" userId="d5c0e581-6ce7-4173-883b-a9c6bcd0ce0a" providerId="ADAL" clId="{3A7E64CF-5290-45FD-A9FF-72C09E2D18E4}" dt="2024-11-09T21:35:54.855" v="16386" actId="729"/>
        <pc:sldMkLst>
          <pc:docMk/>
          <pc:sldMk cId="4117876074" sldId="1118"/>
        </pc:sldMkLst>
        <pc:spChg chg="del">
          <ac:chgData name="Ashwin Chakravartula" userId="d5c0e581-6ce7-4173-883b-a9c6bcd0ce0a" providerId="ADAL" clId="{3A7E64CF-5290-45FD-A9FF-72C09E2D18E4}" dt="2024-11-09T18:03:21.374" v="16098"/>
          <ac:spMkLst>
            <pc:docMk/>
            <pc:sldMk cId="4117876074" sldId="1118"/>
            <ac:spMk id="2" creationId="{E37E811B-2405-2A12-C238-1AE74287DCA4}"/>
          </ac:spMkLst>
        </pc:spChg>
        <pc:spChg chg="mod">
          <ac:chgData name="Ashwin Chakravartula" userId="d5c0e581-6ce7-4173-883b-a9c6bcd0ce0a" providerId="ADAL" clId="{3A7E64CF-5290-45FD-A9FF-72C09E2D18E4}" dt="2024-11-09T17:47:26.538" v="16008" actId="20577"/>
          <ac:spMkLst>
            <pc:docMk/>
            <pc:sldMk cId="4117876074" sldId="1118"/>
            <ac:spMk id="3" creationId="{3B2A46D3-1B91-2763-8175-C0F551844871}"/>
          </ac:spMkLst>
        </pc:spChg>
        <pc:spChg chg="add mod">
          <ac:chgData name="Ashwin Chakravartula" userId="d5c0e581-6ce7-4173-883b-a9c6bcd0ce0a" providerId="ADAL" clId="{3A7E64CF-5290-45FD-A9FF-72C09E2D18E4}" dt="2024-11-09T18:00:30.273" v="16061" actId="207"/>
          <ac:spMkLst>
            <pc:docMk/>
            <pc:sldMk cId="4117876074" sldId="1118"/>
            <ac:spMk id="4" creationId="{1F557314-53F5-4DD3-311F-39BE166BCA66}"/>
          </ac:spMkLst>
        </pc:spChg>
        <pc:spChg chg="add mod">
          <ac:chgData name="Ashwin Chakravartula" userId="d5c0e581-6ce7-4173-883b-a9c6bcd0ce0a" providerId="ADAL" clId="{3A7E64CF-5290-45FD-A9FF-72C09E2D18E4}" dt="2024-11-09T18:00:30.273" v="16061" actId="207"/>
          <ac:spMkLst>
            <pc:docMk/>
            <pc:sldMk cId="4117876074" sldId="1118"/>
            <ac:spMk id="5" creationId="{EBAF9C9E-5856-D0C1-6648-5CC2C7B2AA78}"/>
          </ac:spMkLst>
        </pc:spChg>
        <pc:spChg chg="add mod">
          <ac:chgData name="Ashwin Chakravartula" userId="d5c0e581-6ce7-4173-883b-a9c6bcd0ce0a" providerId="ADAL" clId="{3A7E64CF-5290-45FD-A9FF-72C09E2D18E4}" dt="2024-11-09T18:00:30.273" v="16061" actId="207"/>
          <ac:spMkLst>
            <pc:docMk/>
            <pc:sldMk cId="4117876074" sldId="1118"/>
            <ac:spMk id="6" creationId="{A7031286-D692-5A82-4098-C8CA6DEED70E}"/>
          </ac:spMkLst>
        </pc:spChg>
        <pc:spChg chg="add mod">
          <ac:chgData name="Ashwin Chakravartula" userId="d5c0e581-6ce7-4173-883b-a9c6bcd0ce0a" providerId="ADAL" clId="{3A7E64CF-5290-45FD-A9FF-72C09E2D18E4}" dt="2024-11-09T18:00:30.273" v="16061" actId="207"/>
          <ac:spMkLst>
            <pc:docMk/>
            <pc:sldMk cId="4117876074" sldId="1118"/>
            <ac:spMk id="7" creationId="{D227C2C6-0FF2-3C41-4594-0B880D33642A}"/>
          </ac:spMkLst>
        </pc:spChg>
        <pc:spChg chg="add mod">
          <ac:chgData name="Ashwin Chakravartula" userId="d5c0e581-6ce7-4173-883b-a9c6bcd0ce0a" providerId="ADAL" clId="{3A7E64CF-5290-45FD-A9FF-72C09E2D18E4}" dt="2024-11-09T18:00:30.273" v="16061" actId="207"/>
          <ac:spMkLst>
            <pc:docMk/>
            <pc:sldMk cId="4117876074" sldId="1118"/>
            <ac:spMk id="8" creationId="{3C9D1163-0D00-7E9D-1F56-C5021E63D1AF}"/>
          </ac:spMkLst>
        </pc:spChg>
        <pc:spChg chg="add mod">
          <ac:chgData name="Ashwin Chakravartula" userId="d5c0e581-6ce7-4173-883b-a9c6bcd0ce0a" providerId="ADAL" clId="{3A7E64CF-5290-45FD-A9FF-72C09E2D18E4}" dt="2024-11-09T18:00:30.273" v="16061" actId="207"/>
          <ac:spMkLst>
            <pc:docMk/>
            <pc:sldMk cId="4117876074" sldId="1118"/>
            <ac:spMk id="9" creationId="{83D1B733-4A44-DB15-CEF9-CB248A24B0E5}"/>
          </ac:spMkLst>
        </pc:spChg>
        <pc:spChg chg="add mod">
          <ac:chgData name="Ashwin Chakravartula" userId="d5c0e581-6ce7-4173-883b-a9c6bcd0ce0a" providerId="ADAL" clId="{3A7E64CF-5290-45FD-A9FF-72C09E2D18E4}" dt="2024-11-09T18:00:30.273" v="16061" actId="207"/>
          <ac:spMkLst>
            <pc:docMk/>
            <pc:sldMk cId="4117876074" sldId="1118"/>
            <ac:spMk id="10" creationId="{87E58BE5-2AD5-E51D-FC1F-AC9D95972EE3}"/>
          </ac:spMkLst>
        </pc:spChg>
        <pc:spChg chg="add mod">
          <ac:chgData name="Ashwin Chakravartula" userId="d5c0e581-6ce7-4173-883b-a9c6bcd0ce0a" providerId="ADAL" clId="{3A7E64CF-5290-45FD-A9FF-72C09E2D18E4}" dt="2024-11-09T18:00:30.273" v="16061" actId="207"/>
          <ac:spMkLst>
            <pc:docMk/>
            <pc:sldMk cId="4117876074" sldId="1118"/>
            <ac:spMk id="11" creationId="{D1238B7D-4197-0053-E988-36F5AF6A46EB}"/>
          </ac:spMkLst>
        </pc:spChg>
        <pc:spChg chg="add mod">
          <ac:chgData name="Ashwin Chakravartula" userId="d5c0e581-6ce7-4173-883b-a9c6bcd0ce0a" providerId="ADAL" clId="{3A7E64CF-5290-45FD-A9FF-72C09E2D18E4}" dt="2024-11-09T17:54:28.758" v="16036" actId="571"/>
          <ac:spMkLst>
            <pc:docMk/>
            <pc:sldMk cId="4117876074" sldId="1118"/>
            <ac:spMk id="12" creationId="{C191B94D-B0C2-341C-FDAC-D477696578A3}"/>
          </ac:spMkLst>
        </pc:spChg>
        <pc:spChg chg="add mod">
          <ac:chgData name="Ashwin Chakravartula" userId="d5c0e581-6ce7-4173-883b-a9c6bcd0ce0a" providerId="ADAL" clId="{3A7E64CF-5290-45FD-A9FF-72C09E2D18E4}" dt="2024-11-09T18:00:30.273" v="16061" actId="207"/>
          <ac:spMkLst>
            <pc:docMk/>
            <pc:sldMk cId="4117876074" sldId="1118"/>
            <ac:spMk id="13" creationId="{AA77B4D2-EBC1-4F84-0975-D565E19745B8}"/>
          </ac:spMkLst>
        </pc:spChg>
        <pc:spChg chg="add mod">
          <ac:chgData name="Ashwin Chakravartula" userId="d5c0e581-6ce7-4173-883b-a9c6bcd0ce0a" providerId="ADAL" clId="{3A7E64CF-5290-45FD-A9FF-72C09E2D18E4}" dt="2024-11-09T18:00:30.273" v="16061" actId="207"/>
          <ac:spMkLst>
            <pc:docMk/>
            <pc:sldMk cId="4117876074" sldId="1118"/>
            <ac:spMk id="14" creationId="{E4FC070B-7EAE-E083-BCF9-BBAE71AF0BD0}"/>
          </ac:spMkLst>
        </pc:spChg>
        <pc:spChg chg="add mod">
          <ac:chgData name="Ashwin Chakravartula" userId="d5c0e581-6ce7-4173-883b-a9c6bcd0ce0a" providerId="ADAL" clId="{3A7E64CF-5290-45FD-A9FF-72C09E2D18E4}" dt="2024-11-09T18:00:30.273" v="16061" actId="207"/>
          <ac:spMkLst>
            <pc:docMk/>
            <pc:sldMk cId="4117876074" sldId="1118"/>
            <ac:spMk id="15" creationId="{A9AC3A51-A7FC-13C2-55D7-5CC92D075419}"/>
          </ac:spMkLst>
        </pc:spChg>
        <pc:spChg chg="add mod">
          <ac:chgData name="Ashwin Chakravartula" userId="d5c0e581-6ce7-4173-883b-a9c6bcd0ce0a" providerId="ADAL" clId="{3A7E64CF-5290-45FD-A9FF-72C09E2D18E4}" dt="2024-11-09T18:00:30.273" v="16061" actId="207"/>
          <ac:spMkLst>
            <pc:docMk/>
            <pc:sldMk cId="4117876074" sldId="1118"/>
            <ac:spMk id="16" creationId="{76225153-9A65-9DC2-812C-A7B9D98B3456}"/>
          </ac:spMkLst>
        </pc:spChg>
        <pc:spChg chg="add mod">
          <ac:chgData name="Ashwin Chakravartula" userId="d5c0e581-6ce7-4173-883b-a9c6bcd0ce0a" providerId="ADAL" clId="{3A7E64CF-5290-45FD-A9FF-72C09E2D18E4}" dt="2024-11-09T18:00:30.273" v="16061" actId="207"/>
          <ac:spMkLst>
            <pc:docMk/>
            <pc:sldMk cId="4117876074" sldId="1118"/>
            <ac:spMk id="17" creationId="{09D63266-AEA6-B988-9183-E429EE336C60}"/>
          </ac:spMkLst>
        </pc:spChg>
        <pc:spChg chg="add mod">
          <ac:chgData name="Ashwin Chakravartula" userId="d5c0e581-6ce7-4173-883b-a9c6bcd0ce0a" providerId="ADAL" clId="{3A7E64CF-5290-45FD-A9FF-72C09E2D18E4}" dt="2024-11-09T18:00:30.273" v="16061" actId="207"/>
          <ac:spMkLst>
            <pc:docMk/>
            <pc:sldMk cId="4117876074" sldId="1118"/>
            <ac:spMk id="18" creationId="{3967992E-2A71-19B9-BCD9-B389FE915839}"/>
          </ac:spMkLst>
        </pc:spChg>
        <pc:spChg chg="add mod">
          <ac:chgData name="Ashwin Chakravartula" userId="d5c0e581-6ce7-4173-883b-a9c6bcd0ce0a" providerId="ADAL" clId="{3A7E64CF-5290-45FD-A9FF-72C09E2D18E4}" dt="2024-11-09T18:00:30.273" v="16061" actId="207"/>
          <ac:spMkLst>
            <pc:docMk/>
            <pc:sldMk cId="4117876074" sldId="1118"/>
            <ac:spMk id="19" creationId="{431EDEF9-6DD4-4E98-64A4-2ECE03273486}"/>
          </ac:spMkLst>
        </pc:spChg>
        <pc:spChg chg="add mod">
          <ac:chgData name="Ashwin Chakravartula" userId="d5c0e581-6ce7-4173-883b-a9c6bcd0ce0a" providerId="ADAL" clId="{3A7E64CF-5290-45FD-A9FF-72C09E2D18E4}" dt="2024-11-09T18:00:30.273" v="16061" actId="207"/>
          <ac:spMkLst>
            <pc:docMk/>
            <pc:sldMk cId="4117876074" sldId="1118"/>
            <ac:spMk id="20" creationId="{EC7070F0-8A3F-4156-BC26-86B6F3936DE1}"/>
          </ac:spMkLst>
        </pc:spChg>
        <pc:spChg chg="add mod">
          <ac:chgData name="Ashwin Chakravartula" userId="d5c0e581-6ce7-4173-883b-a9c6bcd0ce0a" providerId="ADAL" clId="{3A7E64CF-5290-45FD-A9FF-72C09E2D18E4}" dt="2024-11-09T18:00:30.273" v="16061" actId="207"/>
          <ac:spMkLst>
            <pc:docMk/>
            <pc:sldMk cId="4117876074" sldId="1118"/>
            <ac:spMk id="21" creationId="{A70011F7-61F2-3ED8-0F8B-5110BDCC844A}"/>
          </ac:spMkLst>
        </pc:spChg>
        <pc:spChg chg="add mod">
          <ac:chgData name="Ashwin Chakravartula" userId="d5c0e581-6ce7-4173-883b-a9c6bcd0ce0a" providerId="ADAL" clId="{3A7E64CF-5290-45FD-A9FF-72C09E2D18E4}" dt="2024-11-09T18:00:30.273" v="16061" actId="207"/>
          <ac:spMkLst>
            <pc:docMk/>
            <pc:sldMk cId="4117876074" sldId="1118"/>
            <ac:spMk id="22" creationId="{099FE81E-3A67-DE6D-E43F-E3DAABFAF561}"/>
          </ac:spMkLst>
        </pc:spChg>
        <pc:spChg chg="add mod">
          <ac:chgData name="Ashwin Chakravartula" userId="d5c0e581-6ce7-4173-883b-a9c6bcd0ce0a" providerId="ADAL" clId="{3A7E64CF-5290-45FD-A9FF-72C09E2D18E4}" dt="2024-11-09T17:56:05.072" v="16047" actId="571"/>
          <ac:spMkLst>
            <pc:docMk/>
            <pc:sldMk cId="4117876074" sldId="1118"/>
            <ac:spMk id="23" creationId="{F60612EE-5953-3824-32A3-DBEB3F2F9FEC}"/>
          </ac:spMkLst>
        </pc:spChg>
        <pc:spChg chg="add mod">
          <ac:chgData name="Ashwin Chakravartula" userId="d5c0e581-6ce7-4173-883b-a9c6bcd0ce0a" providerId="ADAL" clId="{3A7E64CF-5290-45FD-A9FF-72C09E2D18E4}" dt="2024-11-09T18:00:30.273" v="16061" actId="207"/>
          <ac:spMkLst>
            <pc:docMk/>
            <pc:sldMk cId="4117876074" sldId="1118"/>
            <ac:spMk id="24" creationId="{BAA729B8-6DDC-FDC2-99E4-6E7D49EB66C3}"/>
          </ac:spMkLst>
        </pc:spChg>
        <pc:spChg chg="add del mod">
          <ac:chgData name="Ashwin Chakravartula" userId="d5c0e581-6ce7-4173-883b-a9c6bcd0ce0a" providerId="ADAL" clId="{3A7E64CF-5290-45FD-A9FF-72C09E2D18E4}" dt="2024-11-09T18:01:44" v="16067" actId="478"/>
          <ac:spMkLst>
            <pc:docMk/>
            <pc:sldMk cId="4117876074" sldId="1118"/>
            <ac:spMk id="25" creationId="{520A438D-9A4B-299C-DC01-651C6D093A51}"/>
          </ac:spMkLst>
        </pc:spChg>
        <pc:spChg chg="add mod">
          <ac:chgData name="Ashwin Chakravartula" userId="d5c0e581-6ce7-4173-883b-a9c6bcd0ce0a" providerId="ADAL" clId="{3A7E64CF-5290-45FD-A9FF-72C09E2D18E4}" dt="2024-11-09T18:00:30.273" v="16061" actId="207"/>
          <ac:spMkLst>
            <pc:docMk/>
            <pc:sldMk cId="4117876074" sldId="1118"/>
            <ac:spMk id="26" creationId="{5A84696F-60C1-E9E5-9E6F-F7C1D739A994}"/>
          </ac:spMkLst>
        </pc:spChg>
        <pc:spChg chg="add del mod">
          <ac:chgData name="Ashwin Chakravartula" userId="d5c0e581-6ce7-4173-883b-a9c6bcd0ce0a" providerId="ADAL" clId="{3A7E64CF-5290-45FD-A9FF-72C09E2D18E4}" dt="2024-11-09T21:28:39.232" v="16331" actId="478"/>
          <ac:spMkLst>
            <pc:docMk/>
            <pc:sldMk cId="4117876074" sldId="1118"/>
            <ac:spMk id="29" creationId="{BD50DB64-25FC-7DF0-1F5A-2840EAA553B5}"/>
          </ac:spMkLst>
        </pc:spChg>
        <pc:spChg chg="mod topLvl">
          <ac:chgData name="Ashwin Chakravartula" userId="d5c0e581-6ce7-4173-883b-a9c6bcd0ce0a" providerId="ADAL" clId="{3A7E64CF-5290-45FD-A9FF-72C09E2D18E4}" dt="2024-11-09T18:02:24.724" v="16073" actId="165"/>
          <ac:spMkLst>
            <pc:docMk/>
            <pc:sldMk cId="4117876074" sldId="1118"/>
            <ac:spMk id="31" creationId="{39293E08-C529-85A9-A8D1-FEC92C87D2C8}"/>
          </ac:spMkLst>
        </pc:spChg>
        <pc:spChg chg="mod topLvl">
          <ac:chgData name="Ashwin Chakravartula" userId="d5c0e581-6ce7-4173-883b-a9c6bcd0ce0a" providerId="ADAL" clId="{3A7E64CF-5290-45FD-A9FF-72C09E2D18E4}" dt="2024-11-09T18:02:24.724" v="16073" actId="165"/>
          <ac:spMkLst>
            <pc:docMk/>
            <pc:sldMk cId="4117876074" sldId="1118"/>
            <ac:spMk id="32" creationId="{F5DE50CD-0D77-E4CF-520B-0345FF57AA66}"/>
          </ac:spMkLst>
        </pc:spChg>
        <pc:spChg chg="mod topLvl">
          <ac:chgData name="Ashwin Chakravartula" userId="d5c0e581-6ce7-4173-883b-a9c6bcd0ce0a" providerId="ADAL" clId="{3A7E64CF-5290-45FD-A9FF-72C09E2D18E4}" dt="2024-11-09T18:02:24.724" v="16073" actId="165"/>
          <ac:spMkLst>
            <pc:docMk/>
            <pc:sldMk cId="4117876074" sldId="1118"/>
            <ac:spMk id="33" creationId="{C9E1975A-8362-47B0-E82C-4BBB34D95756}"/>
          </ac:spMkLst>
        </pc:spChg>
        <pc:spChg chg="mod topLvl">
          <ac:chgData name="Ashwin Chakravartula" userId="d5c0e581-6ce7-4173-883b-a9c6bcd0ce0a" providerId="ADAL" clId="{3A7E64CF-5290-45FD-A9FF-72C09E2D18E4}" dt="2024-11-09T18:02:24.724" v="16073" actId="165"/>
          <ac:spMkLst>
            <pc:docMk/>
            <pc:sldMk cId="4117876074" sldId="1118"/>
            <ac:spMk id="34" creationId="{ECB34D99-7B97-2DB4-3CAC-1FE5FCA668E0}"/>
          </ac:spMkLst>
        </pc:spChg>
        <pc:spChg chg="mod topLvl">
          <ac:chgData name="Ashwin Chakravartula" userId="d5c0e581-6ce7-4173-883b-a9c6bcd0ce0a" providerId="ADAL" clId="{3A7E64CF-5290-45FD-A9FF-72C09E2D18E4}" dt="2024-11-09T18:02:24.724" v="16073" actId="165"/>
          <ac:spMkLst>
            <pc:docMk/>
            <pc:sldMk cId="4117876074" sldId="1118"/>
            <ac:spMk id="35" creationId="{FD6A9A51-4438-1FBE-FDD7-861D317C17A2}"/>
          </ac:spMkLst>
        </pc:spChg>
        <pc:spChg chg="mod topLvl">
          <ac:chgData name="Ashwin Chakravartula" userId="d5c0e581-6ce7-4173-883b-a9c6bcd0ce0a" providerId="ADAL" clId="{3A7E64CF-5290-45FD-A9FF-72C09E2D18E4}" dt="2024-11-09T18:02:24.724" v="16073" actId="165"/>
          <ac:spMkLst>
            <pc:docMk/>
            <pc:sldMk cId="4117876074" sldId="1118"/>
            <ac:spMk id="36" creationId="{F68F518D-2815-7D6C-0F81-0964021E8604}"/>
          </ac:spMkLst>
        </pc:spChg>
        <pc:spChg chg="mod topLvl">
          <ac:chgData name="Ashwin Chakravartula" userId="d5c0e581-6ce7-4173-883b-a9c6bcd0ce0a" providerId="ADAL" clId="{3A7E64CF-5290-45FD-A9FF-72C09E2D18E4}" dt="2024-11-09T18:03:08.782" v="16090" actId="1076"/>
          <ac:spMkLst>
            <pc:docMk/>
            <pc:sldMk cId="4117876074" sldId="1118"/>
            <ac:spMk id="37" creationId="{BFFAD512-746D-B086-850F-E04EAE231A85}"/>
          </ac:spMkLst>
        </pc:spChg>
        <pc:spChg chg="mod topLvl">
          <ac:chgData name="Ashwin Chakravartula" userId="d5c0e581-6ce7-4173-883b-a9c6bcd0ce0a" providerId="ADAL" clId="{3A7E64CF-5290-45FD-A9FF-72C09E2D18E4}" dt="2024-11-09T18:03:10.238" v="16095" actId="1076"/>
          <ac:spMkLst>
            <pc:docMk/>
            <pc:sldMk cId="4117876074" sldId="1118"/>
            <ac:spMk id="38" creationId="{7FD5738A-AD79-A113-0AAB-C902ADB7049A}"/>
          </ac:spMkLst>
        </pc:spChg>
        <pc:spChg chg="mod topLvl">
          <ac:chgData name="Ashwin Chakravartula" userId="d5c0e581-6ce7-4173-883b-a9c6bcd0ce0a" providerId="ADAL" clId="{3A7E64CF-5290-45FD-A9FF-72C09E2D18E4}" dt="2024-11-09T18:02:24.724" v="16073" actId="165"/>
          <ac:spMkLst>
            <pc:docMk/>
            <pc:sldMk cId="4117876074" sldId="1118"/>
            <ac:spMk id="39" creationId="{E3059728-EC17-1AF6-D85F-EEE06947F1AD}"/>
          </ac:spMkLst>
        </pc:spChg>
        <pc:spChg chg="mod topLvl">
          <ac:chgData name="Ashwin Chakravartula" userId="d5c0e581-6ce7-4173-883b-a9c6bcd0ce0a" providerId="ADAL" clId="{3A7E64CF-5290-45FD-A9FF-72C09E2D18E4}" dt="2024-11-09T18:02:24.724" v="16073" actId="165"/>
          <ac:spMkLst>
            <pc:docMk/>
            <pc:sldMk cId="4117876074" sldId="1118"/>
            <ac:spMk id="40" creationId="{20BE96F6-01A2-FCCC-C269-657EB2135E66}"/>
          </ac:spMkLst>
        </pc:spChg>
        <pc:spChg chg="add del mod topLvl">
          <ac:chgData name="Ashwin Chakravartula" userId="d5c0e581-6ce7-4173-883b-a9c6bcd0ce0a" providerId="ADAL" clId="{3A7E64CF-5290-45FD-A9FF-72C09E2D18E4}" dt="2024-11-09T18:04:13.248" v="16108" actId="478"/>
          <ac:spMkLst>
            <pc:docMk/>
            <pc:sldMk cId="4117876074" sldId="1118"/>
            <ac:spMk id="41" creationId="{A1F58AF3-8A2C-ABFF-22A0-4F6A13C7DDC4}"/>
          </ac:spMkLst>
        </pc:spChg>
        <pc:spChg chg="mod topLvl">
          <ac:chgData name="Ashwin Chakravartula" userId="d5c0e581-6ce7-4173-883b-a9c6bcd0ce0a" providerId="ADAL" clId="{3A7E64CF-5290-45FD-A9FF-72C09E2D18E4}" dt="2024-11-09T18:02:24.724" v="16073" actId="165"/>
          <ac:spMkLst>
            <pc:docMk/>
            <pc:sldMk cId="4117876074" sldId="1118"/>
            <ac:spMk id="42" creationId="{0ACAEE0A-2D03-ACD2-D477-8C949417FB9B}"/>
          </ac:spMkLst>
        </pc:spChg>
        <pc:spChg chg="mod topLvl">
          <ac:chgData name="Ashwin Chakravartula" userId="d5c0e581-6ce7-4173-883b-a9c6bcd0ce0a" providerId="ADAL" clId="{3A7E64CF-5290-45FD-A9FF-72C09E2D18E4}" dt="2024-11-09T18:03:08.561" v="16089" actId="1076"/>
          <ac:spMkLst>
            <pc:docMk/>
            <pc:sldMk cId="4117876074" sldId="1118"/>
            <ac:spMk id="43" creationId="{3F2E92D7-D27F-4411-D891-515607565C13}"/>
          </ac:spMkLst>
        </pc:spChg>
        <pc:spChg chg="mod topLvl">
          <ac:chgData name="Ashwin Chakravartula" userId="d5c0e581-6ce7-4173-883b-a9c6bcd0ce0a" providerId="ADAL" clId="{3A7E64CF-5290-45FD-A9FF-72C09E2D18E4}" dt="2024-11-09T18:03:08.309" v="16088" actId="1076"/>
          <ac:spMkLst>
            <pc:docMk/>
            <pc:sldMk cId="4117876074" sldId="1118"/>
            <ac:spMk id="44" creationId="{11DCF8FB-0FDB-6AFA-31AC-541A61055D36}"/>
          </ac:spMkLst>
        </pc:spChg>
        <pc:spChg chg="mod topLvl">
          <ac:chgData name="Ashwin Chakravartula" userId="d5c0e581-6ce7-4173-883b-a9c6bcd0ce0a" providerId="ADAL" clId="{3A7E64CF-5290-45FD-A9FF-72C09E2D18E4}" dt="2024-11-09T18:03:08.084" v="16087" actId="1076"/>
          <ac:spMkLst>
            <pc:docMk/>
            <pc:sldMk cId="4117876074" sldId="1118"/>
            <ac:spMk id="45" creationId="{80D2EBF8-FB59-15C1-E59F-FD44101DA588}"/>
          </ac:spMkLst>
        </pc:spChg>
        <pc:spChg chg="mod topLvl">
          <ac:chgData name="Ashwin Chakravartula" userId="d5c0e581-6ce7-4173-883b-a9c6bcd0ce0a" providerId="ADAL" clId="{3A7E64CF-5290-45FD-A9FF-72C09E2D18E4}" dt="2024-11-09T18:03:07.858" v="16086" actId="1076"/>
          <ac:spMkLst>
            <pc:docMk/>
            <pc:sldMk cId="4117876074" sldId="1118"/>
            <ac:spMk id="46" creationId="{173DDE44-7A85-B44F-7451-9C43A908B443}"/>
          </ac:spMkLst>
        </pc:spChg>
        <pc:spChg chg="mod topLvl">
          <ac:chgData name="Ashwin Chakravartula" userId="d5c0e581-6ce7-4173-883b-a9c6bcd0ce0a" providerId="ADAL" clId="{3A7E64CF-5290-45FD-A9FF-72C09E2D18E4}" dt="2024-11-09T18:03:09.893" v="16094" actId="1076"/>
          <ac:spMkLst>
            <pc:docMk/>
            <pc:sldMk cId="4117876074" sldId="1118"/>
            <ac:spMk id="47" creationId="{2A0D7D2A-96E7-39DD-0122-F79B113BA216}"/>
          </ac:spMkLst>
        </pc:spChg>
        <pc:spChg chg="mod topLvl">
          <ac:chgData name="Ashwin Chakravartula" userId="d5c0e581-6ce7-4173-883b-a9c6bcd0ce0a" providerId="ADAL" clId="{3A7E64CF-5290-45FD-A9FF-72C09E2D18E4}" dt="2024-11-09T18:03:09.286" v="16092" actId="1076"/>
          <ac:spMkLst>
            <pc:docMk/>
            <pc:sldMk cId="4117876074" sldId="1118"/>
            <ac:spMk id="48" creationId="{A832A598-022F-06C9-C246-10D60775876C}"/>
          </ac:spMkLst>
        </pc:spChg>
        <pc:spChg chg="mod topLvl">
          <ac:chgData name="Ashwin Chakravartula" userId="d5c0e581-6ce7-4173-883b-a9c6bcd0ce0a" providerId="ADAL" clId="{3A7E64CF-5290-45FD-A9FF-72C09E2D18E4}" dt="2024-11-09T18:03:09.589" v="16093" actId="1076"/>
          <ac:spMkLst>
            <pc:docMk/>
            <pc:sldMk cId="4117876074" sldId="1118"/>
            <ac:spMk id="49" creationId="{C5BC54AA-A2F4-BEF9-76CE-650D782A5379}"/>
          </ac:spMkLst>
        </pc:spChg>
        <pc:spChg chg="mod topLvl">
          <ac:chgData name="Ashwin Chakravartula" userId="d5c0e581-6ce7-4173-883b-a9c6bcd0ce0a" providerId="ADAL" clId="{3A7E64CF-5290-45FD-A9FF-72C09E2D18E4}" dt="2024-11-09T18:03:09.018" v="16091" actId="1076"/>
          <ac:spMkLst>
            <pc:docMk/>
            <pc:sldMk cId="4117876074" sldId="1118"/>
            <ac:spMk id="50" creationId="{9BD16D63-D293-1C8B-2485-5EAE5C345A97}"/>
          </ac:spMkLst>
        </pc:spChg>
        <pc:spChg chg="add del mod">
          <ac:chgData name="Ashwin Chakravartula" userId="d5c0e581-6ce7-4173-883b-a9c6bcd0ce0a" providerId="ADAL" clId="{3A7E64CF-5290-45FD-A9FF-72C09E2D18E4}" dt="2024-11-09T18:03:27.701" v="16099" actId="478"/>
          <ac:spMkLst>
            <pc:docMk/>
            <pc:sldMk cId="4117876074" sldId="1118"/>
            <ac:spMk id="51" creationId="{9E6611FE-04E2-4590-A05A-D45721B9CDDD}"/>
          </ac:spMkLst>
        </pc:spChg>
        <pc:spChg chg="mod">
          <ac:chgData name="Ashwin Chakravartula" userId="d5c0e581-6ce7-4173-883b-a9c6bcd0ce0a" providerId="ADAL" clId="{3A7E64CF-5290-45FD-A9FF-72C09E2D18E4}" dt="2024-11-09T18:04:04.001" v="16104" actId="571"/>
          <ac:spMkLst>
            <pc:docMk/>
            <pc:sldMk cId="4117876074" sldId="1118"/>
            <ac:spMk id="54" creationId="{F95DDE22-56D0-23BE-2198-DF9AA65BFA00}"/>
          </ac:spMkLst>
        </pc:spChg>
        <pc:spChg chg="mod">
          <ac:chgData name="Ashwin Chakravartula" userId="d5c0e581-6ce7-4173-883b-a9c6bcd0ce0a" providerId="ADAL" clId="{3A7E64CF-5290-45FD-A9FF-72C09E2D18E4}" dt="2024-11-09T18:04:04.001" v="16104" actId="571"/>
          <ac:spMkLst>
            <pc:docMk/>
            <pc:sldMk cId="4117876074" sldId="1118"/>
            <ac:spMk id="55" creationId="{E9764CA6-9C2B-B337-DBE3-C79238386DCA}"/>
          </ac:spMkLst>
        </pc:spChg>
        <pc:spChg chg="mod">
          <ac:chgData name="Ashwin Chakravartula" userId="d5c0e581-6ce7-4173-883b-a9c6bcd0ce0a" providerId="ADAL" clId="{3A7E64CF-5290-45FD-A9FF-72C09E2D18E4}" dt="2024-11-09T18:04:04.001" v="16104" actId="571"/>
          <ac:spMkLst>
            <pc:docMk/>
            <pc:sldMk cId="4117876074" sldId="1118"/>
            <ac:spMk id="56" creationId="{D5B46363-6D56-5A2B-A2D0-B917A1F4F975}"/>
          </ac:spMkLst>
        </pc:spChg>
        <pc:spChg chg="mod">
          <ac:chgData name="Ashwin Chakravartula" userId="d5c0e581-6ce7-4173-883b-a9c6bcd0ce0a" providerId="ADAL" clId="{3A7E64CF-5290-45FD-A9FF-72C09E2D18E4}" dt="2024-11-09T18:04:04.001" v="16104" actId="571"/>
          <ac:spMkLst>
            <pc:docMk/>
            <pc:sldMk cId="4117876074" sldId="1118"/>
            <ac:spMk id="57" creationId="{226F8F4C-706D-81BD-6E14-AAA2536B92D9}"/>
          </ac:spMkLst>
        </pc:spChg>
        <pc:spChg chg="mod">
          <ac:chgData name="Ashwin Chakravartula" userId="d5c0e581-6ce7-4173-883b-a9c6bcd0ce0a" providerId="ADAL" clId="{3A7E64CF-5290-45FD-A9FF-72C09E2D18E4}" dt="2024-11-09T18:04:04.001" v="16104" actId="571"/>
          <ac:spMkLst>
            <pc:docMk/>
            <pc:sldMk cId="4117876074" sldId="1118"/>
            <ac:spMk id="58" creationId="{82DCEF78-219E-ABDF-644E-BAEEF298547A}"/>
          </ac:spMkLst>
        </pc:spChg>
        <pc:spChg chg="mod">
          <ac:chgData name="Ashwin Chakravartula" userId="d5c0e581-6ce7-4173-883b-a9c6bcd0ce0a" providerId="ADAL" clId="{3A7E64CF-5290-45FD-A9FF-72C09E2D18E4}" dt="2024-11-09T18:04:04.001" v="16104" actId="571"/>
          <ac:spMkLst>
            <pc:docMk/>
            <pc:sldMk cId="4117876074" sldId="1118"/>
            <ac:spMk id="59" creationId="{7F12A4CD-01D0-EE7E-A3DB-DCA99255C7F4}"/>
          </ac:spMkLst>
        </pc:spChg>
        <pc:spChg chg="mod">
          <ac:chgData name="Ashwin Chakravartula" userId="d5c0e581-6ce7-4173-883b-a9c6bcd0ce0a" providerId="ADAL" clId="{3A7E64CF-5290-45FD-A9FF-72C09E2D18E4}" dt="2024-11-09T18:04:04.001" v="16104" actId="571"/>
          <ac:spMkLst>
            <pc:docMk/>
            <pc:sldMk cId="4117876074" sldId="1118"/>
            <ac:spMk id="60" creationId="{1308BC88-8589-9E21-D8D5-3833A20BB3AA}"/>
          </ac:spMkLst>
        </pc:spChg>
        <pc:spChg chg="mod">
          <ac:chgData name="Ashwin Chakravartula" userId="d5c0e581-6ce7-4173-883b-a9c6bcd0ce0a" providerId="ADAL" clId="{3A7E64CF-5290-45FD-A9FF-72C09E2D18E4}" dt="2024-11-09T18:04:04.001" v="16104" actId="571"/>
          <ac:spMkLst>
            <pc:docMk/>
            <pc:sldMk cId="4117876074" sldId="1118"/>
            <ac:spMk id="61" creationId="{71A850E4-19C3-E475-221B-0CA51F0E1876}"/>
          </ac:spMkLst>
        </pc:spChg>
        <pc:spChg chg="mod">
          <ac:chgData name="Ashwin Chakravartula" userId="d5c0e581-6ce7-4173-883b-a9c6bcd0ce0a" providerId="ADAL" clId="{3A7E64CF-5290-45FD-A9FF-72C09E2D18E4}" dt="2024-11-09T18:04:04.001" v="16104" actId="571"/>
          <ac:spMkLst>
            <pc:docMk/>
            <pc:sldMk cId="4117876074" sldId="1118"/>
            <ac:spMk id="62" creationId="{9791CB44-D93B-0DEA-AE40-01F68F2EFBA2}"/>
          </ac:spMkLst>
        </pc:spChg>
        <pc:spChg chg="mod">
          <ac:chgData name="Ashwin Chakravartula" userId="d5c0e581-6ce7-4173-883b-a9c6bcd0ce0a" providerId="ADAL" clId="{3A7E64CF-5290-45FD-A9FF-72C09E2D18E4}" dt="2024-11-09T18:04:04.001" v="16104" actId="571"/>
          <ac:spMkLst>
            <pc:docMk/>
            <pc:sldMk cId="4117876074" sldId="1118"/>
            <ac:spMk id="63" creationId="{425FA029-CB12-2279-E70E-C7C574BEEE4C}"/>
          </ac:spMkLst>
        </pc:spChg>
        <pc:spChg chg="mod">
          <ac:chgData name="Ashwin Chakravartula" userId="d5c0e581-6ce7-4173-883b-a9c6bcd0ce0a" providerId="ADAL" clId="{3A7E64CF-5290-45FD-A9FF-72C09E2D18E4}" dt="2024-11-09T18:04:04.001" v="16104" actId="571"/>
          <ac:spMkLst>
            <pc:docMk/>
            <pc:sldMk cId="4117876074" sldId="1118"/>
            <ac:spMk id="1024" creationId="{E0B5E174-7E56-D21A-EC0C-7A33C85A65AD}"/>
          </ac:spMkLst>
        </pc:spChg>
        <pc:spChg chg="mod">
          <ac:chgData name="Ashwin Chakravartula" userId="d5c0e581-6ce7-4173-883b-a9c6bcd0ce0a" providerId="ADAL" clId="{3A7E64CF-5290-45FD-A9FF-72C09E2D18E4}" dt="2024-11-09T18:04:04.001" v="16104" actId="571"/>
          <ac:spMkLst>
            <pc:docMk/>
            <pc:sldMk cId="4117876074" sldId="1118"/>
            <ac:spMk id="1025" creationId="{D45366D2-2DAB-F028-5789-8992099C6127}"/>
          </ac:spMkLst>
        </pc:spChg>
        <pc:spChg chg="mod">
          <ac:chgData name="Ashwin Chakravartula" userId="d5c0e581-6ce7-4173-883b-a9c6bcd0ce0a" providerId="ADAL" clId="{3A7E64CF-5290-45FD-A9FF-72C09E2D18E4}" dt="2024-11-09T18:04:04.001" v="16104" actId="571"/>
          <ac:spMkLst>
            <pc:docMk/>
            <pc:sldMk cId="4117876074" sldId="1118"/>
            <ac:spMk id="1027" creationId="{74B8F30C-1DED-CA64-7291-F1A7C9B4230B}"/>
          </ac:spMkLst>
        </pc:spChg>
        <pc:spChg chg="mod">
          <ac:chgData name="Ashwin Chakravartula" userId="d5c0e581-6ce7-4173-883b-a9c6bcd0ce0a" providerId="ADAL" clId="{3A7E64CF-5290-45FD-A9FF-72C09E2D18E4}" dt="2024-11-09T18:04:04.001" v="16104" actId="571"/>
          <ac:spMkLst>
            <pc:docMk/>
            <pc:sldMk cId="4117876074" sldId="1118"/>
            <ac:spMk id="1029" creationId="{955EF20C-5870-B664-604E-D329D65185AC}"/>
          </ac:spMkLst>
        </pc:spChg>
        <pc:spChg chg="mod">
          <ac:chgData name="Ashwin Chakravartula" userId="d5c0e581-6ce7-4173-883b-a9c6bcd0ce0a" providerId="ADAL" clId="{3A7E64CF-5290-45FD-A9FF-72C09E2D18E4}" dt="2024-11-09T18:04:04.001" v="16104" actId="571"/>
          <ac:spMkLst>
            <pc:docMk/>
            <pc:sldMk cId="4117876074" sldId="1118"/>
            <ac:spMk id="1030" creationId="{5BA45B0E-8541-8BE9-3A21-26C7846578BB}"/>
          </ac:spMkLst>
        </pc:spChg>
        <pc:spChg chg="mod">
          <ac:chgData name="Ashwin Chakravartula" userId="d5c0e581-6ce7-4173-883b-a9c6bcd0ce0a" providerId="ADAL" clId="{3A7E64CF-5290-45FD-A9FF-72C09E2D18E4}" dt="2024-11-09T18:04:04.001" v="16104" actId="571"/>
          <ac:spMkLst>
            <pc:docMk/>
            <pc:sldMk cId="4117876074" sldId="1118"/>
            <ac:spMk id="1031" creationId="{2BD75470-74F8-2966-E9F8-61E49EEBF7FA}"/>
          </ac:spMkLst>
        </pc:spChg>
        <pc:spChg chg="mod">
          <ac:chgData name="Ashwin Chakravartula" userId="d5c0e581-6ce7-4173-883b-a9c6bcd0ce0a" providerId="ADAL" clId="{3A7E64CF-5290-45FD-A9FF-72C09E2D18E4}" dt="2024-11-09T18:04:04.001" v="16104" actId="571"/>
          <ac:spMkLst>
            <pc:docMk/>
            <pc:sldMk cId="4117876074" sldId="1118"/>
            <ac:spMk id="1032" creationId="{2BEA87DE-1D34-CD26-6A6A-44C105543C1A}"/>
          </ac:spMkLst>
        </pc:spChg>
        <pc:spChg chg="mod">
          <ac:chgData name="Ashwin Chakravartula" userId="d5c0e581-6ce7-4173-883b-a9c6bcd0ce0a" providerId="ADAL" clId="{3A7E64CF-5290-45FD-A9FF-72C09E2D18E4}" dt="2024-11-09T18:04:04.001" v="16104" actId="571"/>
          <ac:spMkLst>
            <pc:docMk/>
            <pc:sldMk cId="4117876074" sldId="1118"/>
            <ac:spMk id="1033" creationId="{247F0187-3FB2-E556-2901-5CF29E2165C2}"/>
          </ac:spMkLst>
        </pc:spChg>
        <pc:spChg chg="mod">
          <ac:chgData name="Ashwin Chakravartula" userId="d5c0e581-6ce7-4173-883b-a9c6bcd0ce0a" providerId="ADAL" clId="{3A7E64CF-5290-45FD-A9FF-72C09E2D18E4}" dt="2024-11-09T18:04:04.001" v="16104" actId="571"/>
          <ac:spMkLst>
            <pc:docMk/>
            <pc:sldMk cId="4117876074" sldId="1118"/>
            <ac:spMk id="1034" creationId="{8AC879D2-E57B-7530-32A2-3D7F60FA3B1E}"/>
          </ac:spMkLst>
        </pc:spChg>
        <pc:spChg chg="mod">
          <ac:chgData name="Ashwin Chakravartula" userId="d5c0e581-6ce7-4173-883b-a9c6bcd0ce0a" providerId="ADAL" clId="{3A7E64CF-5290-45FD-A9FF-72C09E2D18E4}" dt="2024-11-09T18:04:04.001" v="16104" actId="571"/>
          <ac:spMkLst>
            <pc:docMk/>
            <pc:sldMk cId="4117876074" sldId="1118"/>
            <ac:spMk id="1035" creationId="{337E6B12-15E1-A5A9-6BC7-022CDDF22F8E}"/>
          </ac:spMkLst>
        </pc:spChg>
        <pc:spChg chg="add del mod">
          <ac:chgData name="Ashwin Chakravartula" userId="d5c0e581-6ce7-4173-883b-a9c6bcd0ce0a" providerId="ADAL" clId="{3A7E64CF-5290-45FD-A9FF-72C09E2D18E4}" dt="2024-11-09T21:28:51.743" v="16341" actId="478"/>
          <ac:spMkLst>
            <pc:docMk/>
            <pc:sldMk cId="4117876074" sldId="1118"/>
            <ac:spMk id="1085" creationId="{3C8A9E1D-66C4-D5A3-C126-17A1126C57AB}"/>
          </ac:spMkLst>
        </pc:spChg>
        <pc:spChg chg="add del mod">
          <ac:chgData name="Ashwin Chakravartula" userId="d5c0e581-6ce7-4173-883b-a9c6bcd0ce0a" providerId="ADAL" clId="{3A7E64CF-5290-45FD-A9FF-72C09E2D18E4}" dt="2024-11-09T21:28:49.236" v="16339" actId="478"/>
          <ac:spMkLst>
            <pc:docMk/>
            <pc:sldMk cId="4117876074" sldId="1118"/>
            <ac:spMk id="1086" creationId="{C9DEA72C-71CA-2AB2-BDDF-35323A8EA003}"/>
          </ac:spMkLst>
        </pc:spChg>
        <pc:spChg chg="add mod">
          <ac:chgData name="Ashwin Chakravartula" userId="d5c0e581-6ce7-4173-883b-a9c6bcd0ce0a" providerId="ADAL" clId="{3A7E64CF-5290-45FD-A9FF-72C09E2D18E4}" dt="2024-11-09T21:18:29.842" v="16268" actId="20577"/>
          <ac:spMkLst>
            <pc:docMk/>
            <pc:sldMk cId="4117876074" sldId="1118"/>
            <ac:spMk id="1092" creationId="{A11A8BA5-5CEF-2A4E-8D8C-F5F5895A26A6}"/>
          </ac:spMkLst>
        </pc:spChg>
        <pc:spChg chg="add mod">
          <ac:chgData name="Ashwin Chakravartula" userId="d5c0e581-6ce7-4173-883b-a9c6bcd0ce0a" providerId="ADAL" clId="{3A7E64CF-5290-45FD-A9FF-72C09E2D18E4}" dt="2024-11-09T21:18:24.096" v="16267" actId="20577"/>
          <ac:spMkLst>
            <pc:docMk/>
            <pc:sldMk cId="4117876074" sldId="1118"/>
            <ac:spMk id="1093" creationId="{96DEBE9F-4749-54E1-3C64-264768AC4C1A}"/>
          </ac:spMkLst>
        </pc:spChg>
        <pc:spChg chg="add mod">
          <ac:chgData name="Ashwin Chakravartula" userId="d5c0e581-6ce7-4173-883b-a9c6bcd0ce0a" providerId="ADAL" clId="{3A7E64CF-5290-45FD-A9FF-72C09E2D18E4}" dt="2024-11-09T21:18:55.330" v="16279" actId="6549"/>
          <ac:spMkLst>
            <pc:docMk/>
            <pc:sldMk cId="4117876074" sldId="1118"/>
            <ac:spMk id="1096" creationId="{6D79D330-A108-9EEC-B458-0EC6800D6409}"/>
          </ac:spMkLst>
        </pc:spChg>
        <pc:grpChg chg="add del mod">
          <ac:chgData name="Ashwin Chakravartula" userId="d5c0e581-6ce7-4173-883b-a9c6bcd0ce0a" providerId="ADAL" clId="{3A7E64CF-5290-45FD-A9FF-72C09E2D18E4}" dt="2024-11-09T21:28:46.495" v="16336" actId="478"/>
          <ac:grpSpMkLst>
            <pc:docMk/>
            <pc:sldMk cId="4117876074" sldId="1118"/>
            <ac:grpSpMk id="27" creationId="{4844C541-E556-2FAB-5FFD-AB27B05A70B9}"/>
          </ac:grpSpMkLst>
        </pc:grpChg>
        <pc:grpChg chg="add del mod">
          <ac:chgData name="Ashwin Chakravartula" userId="d5c0e581-6ce7-4173-883b-a9c6bcd0ce0a" providerId="ADAL" clId="{3A7E64CF-5290-45FD-A9FF-72C09E2D18E4}" dt="2024-11-09T18:04:19.123" v="16110" actId="478"/>
          <ac:grpSpMkLst>
            <pc:docMk/>
            <pc:sldMk cId="4117876074" sldId="1118"/>
            <ac:grpSpMk id="30" creationId="{91446BBA-8848-D754-9F30-A9C1E36FAC85}"/>
          </ac:grpSpMkLst>
        </pc:grpChg>
        <pc:grpChg chg="add del mod">
          <ac:chgData name="Ashwin Chakravartula" userId="d5c0e581-6ce7-4173-883b-a9c6bcd0ce0a" providerId="ADAL" clId="{3A7E64CF-5290-45FD-A9FF-72C09E2D18E4}" dt="2024-11-09T18:10:26.227" v="16171" actId="478"/>
          <ac:grpSpMkLst>
            <pc:docMk/>
            <pc:sldMk cId="4117876074" sldId="1118"/>
            <ac:grpSpMk id="53" creationId="{96540B86-630E-8898-C516-4466CA45CBF9}"/>
          </ac:grpSpMkLst>
        </pc:grpChg>
        <pc:grpChg chg="add mod">
          <ac:chgData name="Ashwin Chakravartula" userId="d5c0e581-6ce7-4173-883b-a9c6bcd0ce0a" providerId="ADAL" clId="{3A7E64CF-5290-45FD-A9FF-72C09E2D18E4}" dt="2024-11-09T20:55:36.409" v="16228" actId="164"/>
          <ac:grpSpMkLst>
            <pc:docMk/>
            <pc:sldMk cId="4117876074" sldId="1118"/>
            <ac:grpSpMk id="1066" creationId="{C5365AA7-C68F-E461-8833-732E4F768E17}"/>
          </ac:grpSpMkLst>
        </pc:grpChg>
        <pc:grpChg chg="add mod">
          <ac:chgData name="Ashwin Chakravartula" userId="d5c0e581-6ce7-4173-883b-a9c6bcd0ce0a" providerId="ADAL" clId="{3A7E64CF-5290-45FD-A9FF-72C09E2D18E4}" dt="2024-11-09T20:55:36.409" v="16228" actId="164"/>
          <ac:grpSpMkLst>
            <pc:docMk/>
            <pc:sldMk cId="4117876074" sldId="1118"/>
            <ac:grpSpMk id="1067" creationId="{1863582B-42A7-FB88-76A2-1165F876895A}"/>
          </ac:grpSpMkLst>
        </pc:grpChg>
        <pc:grpChg chg="add mod">
          <ac:chgData name="Ashwin Chakravartula" userId="d5c0e581-6ce7-4173-883b-a9c6bcd0ce0a" providerId="ADAL" clId="{3A7E64CF-5290-45FD-A9FF-72C09E2D18E4}" dt="2024-11-09T20:55:36.409" v="16228" actId="164"/>
          <ac:grpSpMkLst>
            <pc:docMk/>
            <pc:sldMk cId="4117876074" sldId="1118"/>
            <ac:grpSpMk id="1068" creationId="{2DA156F0-E6D6-7D13-09FF-C0587929FFA2}"/>
          </ac:grpSpMkLst>
        </pc:grpChg>
        <pc:grpChg chg="add mod">
          <ac:chgData name="Ashwin Chakravartula" userId="d5c0e581-6ce7-4173-883b-a9c6bcd0ce0a" providerId="ADAL" clId="{3A7E64CF-5290-45FD-A9FF-72C09E2D18E4}" dt="2024-11-09T20:55:36.409" v="16228" actId="164"/>
          <ac:grpSpMkLst>
            <pc:docMk/>
            <pc:sldMk cId="4117876074" sldId="1118"/>
            <ac:grpSpMk id="1079" creationId="{62436841-0791-A1A5-ED9D-7A6E2FC1876D}"/>
          </ac:grpSpMkLst>
        </pc:grpChg>
        <pc:grpChg chg="add del mod">
          <ac:chgData name="Ashwin Chakravartula" userId="d5c0e581-6ce7-4173-883b-a9c6bcd0ce0a" providerId="ADAL" clId="{3A7E64CF-5290-45FD-A9FF-72C09E2D18E4}" dt="2024-11-09T21:28:42.060" v="16332" actId="478"/>
          <ac:grpSpMkLst>
            <pc:docMk/>
            <pc:sldMk cId="4117876074" sldId="1118"/>
            <ac:grpSpMk id="1080" creationId="{545C4A8A-9E6E-6788-7AE2-3AF6C9FC04A1}"/>
          </ac:grpSpMkLst>
        </pc:grpChg>
        <pc:picChg chg="add del mod">
          <ac:chgData name="Ashwin Chakravartula" userId="d5c0e581-6ce7-4173-883b-a9c6bcd0ce0a" providerId="ADAL" clId="{3A7E64CF-5290-45FD-A9FF-72C09E2D18E4}" dt="2024-11-09T18:00:49.714" v="16062" actId="478"/>
          <ac:picMkLst>
            <pc:docMk/>
            <pc:sldMk cId="4117876074" sldId="1118"/>
            <ac:picMk id="28" creationId="{79C13A1E-A43D-0587-2FF6-6374381B9324}"/>
          </ac:picMkLst>
        </pc:picChg>
        <pc:picChg chg="add del mod">
          <ac:chgData name="Ashwin Chakravartula" userId="d5c0e581-6ce7-4173-883b-a9c6bcd0ce0a" providerId="ADAL" clId="{3A7E64CF-5290-45FD-A9FF-72C09E2D18E4}" dt="2024-11-09T18:03:56.803" v="16103" actId="478"/>
          <ac:picMkLst>
            <pc:docMk/>
            <pc:sldMk cId="4117876074" sldId="1118"/>
            <ac:picMk id="52" creationId="{13DD278D-EB2E-A987-EDEB-59BE5257C47C}"/>
          </ac:picMkLst>
        </pc:picChg>
        <pc:picChg chg="add del mod">
          <ac:chgData name="Ashwin Chakravartula" userId="d5c0e581-6ce7-4173-883b-a9c6bcd0ce0a" providerId="ADAL" clId="{3A7E64CF-5290-45FD-A9FF-72C09E2D18E4}" dt="2024-11-09T17:49:40.841" v="16012" actId="478"/>
          <ac:picMkLst>
            <pc:docMk/>
            <pc:sldMk cId="4117876074" sldId="1118"/>
            <ac:picMk id="1026" creationId="{7E45F98B-7281-0A3A-ED4C-B644119B3CCC}"/>
          </ac:picMkLst>
        </pc:picChg>
        <pc:picChg chg="add mod">
          <ac:chgData name="Ashwin Chakravartula" userId="d5c0e581-6ce7-4173-883b-a9c6bcd0ce0a" providerId="ADAL" clId="{3A7E64CF-5290-45FD-A9FF-72C09E2D18E4}" dt="2024-11-09T18:00:56.859" v="16063" actId="1076"/>
          <ac:picMkLst>
            <pc:docMk/>
            <pc:sldMk cId="4117876074" sldId="1118"/>
            <ac:picMk id="1028" creationId="{B56510D3-B06E-1F6C-5DE0-B30C0E4BEF24}"/>
          </ac:picMkLst>
        </pc:picChg>
        <pc:picChg chg="add mod">
          <ac:chgData name="Ashwin Chakravartula" userId="d5c0e581-6ce7-4173-883b-a9c6bcd0ce0a" providerId="ADAL" clId="{3A7E64CF-5290-45FD-A9FF-72C09E2D18E4}" dt="2024-11-09T18:13:37.497" v="16189" actId="164"/>
          <ac:picMkLst>
            <pc:docMk/>
            <pc:sldMk cId="4117876074" sldId="1118"/>
            <ac:picMk id="1037" creationId="{3BC3AC00-7F13-01DE-6B6F-4CA0C1C40222}"/>
          </ac:picMkLst>
        </pc:picChg>
        <pc:picChg chg="add mod">
          <ac:chgData name="Ashwin Chakravartula" userId="d5c0e581-6ce7-4173-883b-a9c6bcd0ce0a" providerId="ADAL" clId="{3A7E64CF-5290-45FD-A9FF-72C09E2D18E4}" dt="2024-11-09T18:13:37.497" v="16189" actId="164"/>
          <ac:picMkLst>
            <pc:docMk/>
            <pc:sldMk cId="4117876074" sldId="1118"/>
            <ac:picMk id="1039" creationId="{27A1476C-A83C-108B-3DE0-249C1EA45552}"/>
          </ac:picMkLst>
        </pc:picChg>
        <pc:picChg chg="add mod">
          <ac:chgData name="Ashwin Chakravartula" userId="d5c0e581-6ce7-4173-883b-a9c6bcd0ce0a" providerId="ADAL" clId="{3A7E64CF-5290-45FD-A9FF-72C09E2D18E4}" dt="2024-11-09T18:13:37.497" v="16189" actId="164"/>
          <ac:picMkLst>
            <pc:docMk/>
            <pc:sldMk cId="4117876074" sldId="1118"/>
            <ac:picMk id="1041" creationId="{FDB42824-49F1-EA7F-113B-0230D35A94F7}"/>
          </ac:picMkLst>
        </pc:picChg>
        <pc:picChg chg="add mod">
          <ac:chgData name="Ashwin Chakravartula" userId="d5c0e581-6ce7-4173-883b-a9c6bcd0ce0a" providerId="ADAL" clId="{3A7E64CF-5290-45FD-A9FF-72C09E2D18E4}" dt="2024-11-09T18:13:37.497" v="16189" actId="164"/>
          <ac:picMkLst>
            <pc:docMk/>
            <pc:sldMk cId="4117876074" sldId="1118"/>
            <ac:picMk id="1043" creationId="{98DCFDF4-0209-4FFE-6213-743CFDA3F52B}"/>
          </ac:picMkLst>
        </pc:picChg>
        <pc:picChg chg="add mod">
          <ac:chgData name="Ashwin Chakravartula" userId="d5c0e581-6ce7-4173-883b-a9c6bcd0ce0a" providerId="ADAL" clId="{3A7E64CF-5290-45FD-A9FF-72C09E2D18E4}" dt="2024-11-09T18:13:37.497" v="16189" actId="164"/>
          <ac:picMkLst>
            <pc:docMk/>
            <pc:sldMk cId="4117876074" sldId="1118"/>
            <ac:picMk id="1045" creationId="{E5E29FE6-9CE1-1D29-F355-BB8FE9F6872E}"/>
          </ac:picMkLst>
        </pc:picChg>
        <pc:picChg chg="add mod">
          <ac:chgData name="Ashwin Chakravartula" userId="d5c0e581-6ce7-4173-883b-a9c6bcd0ce0a" providerId="ADAL" clId="{3A7E64CF-5290-45FD-A9FF-72C09E2D18E4}" dt="2024-11-09T18:13:51.668" v="16192" actId="164"/>
          <ac:picMkLst>
            <pc:docMk/>
            <pc:sldMk cId="4117876074" sldId="1118"/>
            <ac:picMk id="1047" creationId="{B69F868B-6A35-6852-FACD-7E0B028D7DBB}"/>
          </ac:picMkLst>
        </pc:picChg>
        <pc:picChg chg="add mod">
          <ac:chgData name="Ashwin Chakravartula" userId="d5c0e581-6ce7-4173-883b-a9c6bcd0ce0a" providerId="ADAL" clId="{3A7E64CF-5290-45FD-A9FF-72C09E2D18E4}" dt="2024-11-09T18:13:51.668" v="16192" actId="164"/>
          <ac:picMkLst>
            <pc:docMk/>
            <pc:sldMk cId="4117876074" sldId="1118"/>
            <ac:picMk id="1049" creationId="{A78D5B3C-06D1-135D-434D-106C866DEE89}"/>
          </ac:picMkLst>
        </pc:picChg>
        <pc:picChg chg="add mod">
          <ac:chgData name="Ashwin Chakravartula" userId="d5c0e581-6ce7-4173-883b-a9c6bcd0ce0a" providerId="ADAL" clId="{3A7E64CF-5290-45FD-A9FF-72C09E2D18E4}" dt="2024-11-09T18:13:51.668" v="16192" actId="164"/>
          <ac:picMkLst>
            <pc:docMk/>
            <pc:sldMk cId="4117876074" sldId="1118"/>
            <ac:picMk id="1051" creationId="{B4D18861-494F-B966-F287-713DE8B6B5AB}"/>
          </ac:picMkLst>
        </pc:picChg>
        <pc:picChg chg="add mod">
          <ac:chgData name="Ashwin Chakravartula" userId="d5c0e581-6ce7-4173-883b-a9c6bcd0ce0a" providerId="ADAL" clId="{3A7E64CF-5290-45FD-A9FF-72C09E2D18E4}" dt="2024-11-09T18:13:51.668" v="16192" actId="164"/>
          <ac:picMkLst>
            <pc:docMk/>
            <pc:sldMk cId="4117876074" sldId="1118"/>
            <ac:picMk id="1053" creationId="{1943DEF1-D768-A20D-6B5B-320074A5221A}"/>
          </ac:picMkLst>
        </pc:picChg>
        <pc:picChg chg="add mod">
          <ac:chgData name="Ashwin Chakravartula" userId="d5c0e581-6ce7-4173-883b-a9c6bcd0ce0a" providerId="ADAL" clId="{3A7E64CF-5290-45FD-A9FF-72C09E2D18E4}" dt="2024-11-09T18:13:51.668" v="16192" actId="164"/>
          <ac:picMkLst>
            <pc:docMk/>
            <pc:sldMk cId="4117876074" sldId="1118"/>
            <ac:picMk id="1055" creationId="{7E4B665E-77D3-C0F1-FA4F-B5559D261FF6}"/>
          </ac:picMkLst>
        </pc:picChg>
        <pc:picChg chg="add mod">
          <ac:chgData name="Ashwin Chakravartula" userId="d5c0e581-6ce7-4173-883b-a9c6bcd0ce0a" providerId="ADAL" clId="{3A7E64CF-5290-45FD-A9FF-72C09E2D18E4}" dt="2024-11-09T18:14:22.250" v="16200" actId="164"/>
          <ac:picMkLst>
            <pc:docMk/>
            <pc:sldMk cId="4117876074" sldId="1118"/>
            <ac:picMk id="1057" creationId="{15F3DABB-FC6C-EC15-0F3A-26448FBCADEC}"/>
          </ac:picMkLst>
        </pc:picChg>
        <pc:picChg chg="add mod">
          <ac:chgData name="Ashwin Chakravartula" userId="d5c0e581-6ce7-4173-883b-a9c6bcd0ce0a" providerId="ADAL" clId="{3A7E64CF-5290-45FD-A9FF-72C09E2D18E4}" dt="2024-11-09T18:14:22.250" v="16200" actId="164"/>
          <ac:picMkLst>
            <pc:docMk/>
            <pc:sldMk cId="4117876074" sldId="1118"/>
            <ac:picMk id="1059" creationId="{07C9FDA4-5239-C453-DC5E-66D1DD9DA3B1}"/>
          </ac:picMkLst>
        </pc:picChg>
        <pc:picChg chg="add mod">
          <ac:chgData name="Ashwin Chakravartula" userId="d5c0e581-6ce7-4173-883b-a9c6bcd0ce0a" providerId="ADAL" clId="{3A7E64CF-5290-45FD-A9FF-72C09E2D18E4}" dt="2024-11-09T18:14:22.250" v="16200" actId="164"/>
          <ac:picMkLst>
            <pc:docMk/>
            <pc:sldMk cId="4117876074" sldId="1118"/>
            <ac:picMk id="1061" creationId="{6CD5C6E6-CF5A-54BA-471E-814C09041A32}"/>
          </ac:picMkLst>
        </pc:picChg>
        <pc:picChg chg="add mod">
          <ac:chgData name="Ashwin Chakravartula" userId="d5c0e581-6ce7-4173-883b-a9c6bcd0ce0a" providerId="ADAL" clId="{3A7E64CF-5290-45FD-A9FF-72C09E2D18E4}" dt="2024-11-09T18:14:22.250" v="16200" actId="164"/>
          <ac:picMkLst>
            <pc:docMk/>
            <pc:sldMk cId="4117876074" sldId="1118"/>
            <ac:picMk id="1063" creationId="{519EE1DD-A389-1AB9-7BC2-28D56F76EB08}"/>
          </ac:picMkLst>
        </pc:picChg>
        <pc:picChg chg="add mod">
          <ac:chgData name="Ashwin Chakravartula" userId="d5c0e581-6ce7-4173-883b-a9c6bcd0ce0a" providerId="ADAL" clId="{3A7E64CF-5290-45FD-A9FF-72C09E2D18E4}" dt="2024-11-09T18:14:22.250" v="16200" actId="164"/>
          <ac:picMkLst>
            <pc:docMk/>
            <pc:sldMk cId="4117876074" sldId="1118"/>
            <ac:picMk id="1065" creationId="{ED13C01E-3410-3FF1-1082-F9B19394E222}"/>
          </ac:picMkLst>
        </pc:picChg>
        <pc:picChg chg="add mod">
          <ac:chgData name="Ashwin Chakravartula" userId="d5c0e581-6ce7-4173-883b-a9c6bcd0ce0a" providerId="ADAL" clId="{3A7E64CF-5290-45FD-A9FF-72C09E2D18E4}" dt="2024-11-09T20:55:13.016" v="16225" actId="164"/>
          <ac:picMkLst>
            <pc:docMk/>
            <pc:sldMk cId="4117876074" sldId="1118"/>
            <ac:picMk id="1070" creationId="{BC6AF4C4-ED35-E74F-E7F8-11996D279BD0}"/>
          </ac:picMkLst>
        </pc:picChg>
        <pc:picChg chg="add mod">
          <ac:chgData name="Ashwin Chakravartula" userId="d5c0e581-6ce7-4173-883b-a9c6bcd0ce0a" providerId="ADAL" clId="{3A7E64CF-5290-45FD-A9FF-72C09E2D18E4}" dt="2024-11-09T20:55:13.016" v="16225" actId="164"/>
          <ac:picMkLst>
            <pc:docMk/>
            <pc:sldMk cId="4117876074" sldId="1118"/>
            <ac:picMk id="1072" creationId="{F42CFF48-AC7F-ACA0-E405-1613C12801B5}"/>
          </ac:picMkLst>
        </pc:picChg>
        <pc:picChg chg="add mod">
          <ac:chgData name="Ashwin Chakravartula" userId="d5c0e581-6ce7-4173-883b-a9c6bcd0ce0a" providerId="ADAL" clId="{3A7E64CF-5290-45FD-A9FF-72C09E2D18E4}" dt="2024-11-09T20:55:13.016" v="16225" actId="164"/>
          <ac:picMkLst>
            <pc:docMk/>
            <pc:sldMk cId="4117876074" sldId="1118"/>
            <ac:picMk id="1074" creationId="{A1B200DF-F73A-087B-F0E8-740EDE6EC7C5}"/>
          </ac:picMkLst>
        </pc:picChg>
        <pc:picChg chg="add mod">
          <ac:chgData name="Ashwin Chakravartula" userId="d5c0e581-6ce7-4173-883b-a9c6bcd0ce0a" providerId="ADAL" clId="{3A7E64CF-5290-45FD-A9FF-72C09E2D18E4}" dt="2024-11-09T20:55:13.016" v="16225" actId="164"/>
          <ac:picMkLst>
            <pc:docMk/>
            <pc:sldMk cId="4117876074" sldId="1118"/>
            <ac:picMk id="1076" creationId="{7FF2922A-3878-BDF2-3E01-745C7EDEA160}"/>
          </ac:picMkLst>
        </pc:picChg>
        <pc:picChg chg="add mod">
          <ac:chgData name="Ashwin Chakravartula" userId="d5c0e581-6ce7-4173-883b-a9c6bcd0ce0a" providerId="ADAL" clId="{3A7E64CF-5290-45FD-A9FF-72C09E2D18E4}" dt="2024-11-09T20:55:13.016" v="16225" actId="164"/>
          <ac:picMkLst>
            <pc:docMk/>
            <pc:sldMk cId="4117876074" sldId="1118"/>
            <ac:picMk id="1078" creationId="{058F4226-D07C-CA2B-9F8D-B46D7EA53AF6}"/>
          </ac:picMkLst>
        </pc:picChg>
        <pc:picChg chg="add del mod">
          <ac:chgData name="Ashwin Chakravartula" userId="d5c0e581-6ce7-4173-883b-a9c6bcd0ce0a" providerId="ADAL" clId="{3A7E64CF-5290-45FD-A9FF-72C09E2D18E4}" dt="2024-11-09T21:28:42.924" v="16333" actId="478"/>
          <ac:picMkLst>
            <pc:docMk/>
            <pc:sldMk cId="4117876074" sldId="1118"/>
            <ac:picMk id="1098" creationId="{FBE321C1-1AD2-0963-7E4B-C4FACBEE4ED0}"/>
          </ac:picMkLst>
        </pc:picChg>
        <pc:picChg chg="add del mod">
          <ac:chgData name="Ashwin Chakravartula" userId="d5c0e581-6ce7-4173-883b-a9c6bcd0ce0a" providerId="ADAL" clId="{3A7E64CF-5290-45FD-A9FF-72C09E2D18E4}" dt="2024-11-09T21:28:54.009" v="16343" actId="478"/>
          <ac:picMkLst>
            <pc:docMk/>
            <pc:sldMk cId="4117876074" sldId="1118"/>
            <ac:picMk id="1102" creationId="{DFA91EDB-756A-903E-014A-ED599C047990}"/>
          </ac:picMkLst>
        </pc:picChg>
        <pc:cxnChg chg="add del mod">
          <ac:chgData name="Ashwin Chakravartula" userId="d5c0e581-6ce7-4173-883b-a9c6bcd0ce0a" providerId="ADAL" clId="{3A7E64CF-5290-45FD-A9FF-72C09E2D18E4}" dt="2024-11-09T21:28:52.648" v="16342" actId="478"/>
          <ac:cxnSpMkLst>
            <pc:docMk/>
            <pc:sldMk cId="4117876074" sldId="1118"/>
            <ac:cxnSpMk id="1082" creationId="{BEE1E872-F986-B589-84D9-FC8DB868ECA2}"/>
          </ac:cxnSpMkLst>
        </pc:cxnChg>
        <pc:cxnChg chg="add del mod">
          <ac:chgData name="Ashwin Chakravartula" userId="d5c0e581-6ce7-4173-883b-a9c6bcd0ce0a" providerId="ADAL" clId="{3A7E64CF-5290-45FD-A9FF-72C09E2D18E4}" dt="2024-11-09T21:28:47.361" v="16337" actId="478"/>
          <ac:cxnSpMkLst>
            <pc:docMk/>
            <pc:sldMk cId="4117876074" sldId="1118"/>
            <ac:cxnSpMk id="1083" creationId="{3684626B-FAFE-3D64-139F-DEAB0CED5E5F}"/>
          </ac:cxnSpMkLst>
        </pc:cxnChg>
        <pc:cxnChg chg="add mod">
          <ac:chgData name="Ashwin Chakravartula" userId="d5c0e581-6ce7-4173-883b-a9c6bcd0ce0a" providerId="ADAL" clId="{3A7E64CF-5290-45FD-A9FF-72C09E2D18E4}" dt="2024-11-09T21:06:17.903" v="16244" actId="13822"/>
          <ac:cxnSpMkLst>
            <pc:docMk/>
            <pc:sldMk cId="4117876074" sldId="1118"/>
            <ac:cxnSpMk id="1088" creationId="{7A9344B4-1C6D-7737-B4AF-59CC0E982779}"/>
          </ac:cxnSpMkLst>
        </pc:cxnChg>
        <pc:cxnChg chg="add mod">
          <ac:chgData name="Ashwin Chakravartula" userId="d5c0e581-6ce7-4173-883b-a9c6bcd0ce0a" providerId="ADAL" clId="{3A7E64CF-5290-45FD-A9FF-72C09E2D18E4}" dt="2024-11-09T21:06:38.245" v="16248" actId="1076"/>
          <ac:cxnSpMkLst>
            <pc:docMk/>
            <pc:sldMk cId="4117876074" sldId="1118"/>
            <ac:cxnSpMk id="1089" creationId="{7C9F72D1-5697-FC34-9E08-94AF90465C56}"/>
          </ac:cxnSpMkLst>
        </pc:cxnChg>
        <pc:cxnChg chg="add del mod">
          <ac:chgData name="Ashwin Chakravartula" userId="d5c0e581-6ce7-4173-883b-a9c6bcd0ce0a" providerId="ADAL" clId="{3A7E64CF-5290-45FD-A9FF-72C09E2D18E4}" dt="2024-11-09T21:28:44.842" v="16335" actId="478"/>
          <ac:cxnSpMkLst>
            <pc:docMk/>
            <pc:sldMk cId="4117876074" sldId="1118"/>
            <ac:cxnSpMk id="1095" creationId="{7DEFC121-6260-0086-E1CA-D23841C9515A}"/>
          </ac:cxnSpMkLst>
        </pc:cxnChg>
        <pc:cxnChg chg="add del mod">
          <ac:chgData name="Ashwin Chakravartula" userId="d5c0e581-6ce7-4173-883b-a9c6bcd0ce0a" providerId="ADAL" clId="{3A7E64CF-5290-45FD-A9FF-72C09E2D18E4}" dt="2024-11-09T21:28:43.771" v="16334" actId="478"/>
          <ac:cxnSpMkLst>
            <pc:docMk/>
            <pc:sldMk cId="4117876074" sldId="1118"/>
            <ac:cxnSpMk id="1099" creationId="{452DF73F-5BEF-1D6A-79B1-B3C62C5BF898}"/>
          </ac:cxnSpMkLst>
        </pc:cxnChg>
      </pc:sldChg>
      <pc:sldChg chg="delSp modSp add mod ord modTransition modShow">
        <pc:chgData name="Ashwin Chakravartula" userId="d5c0e581-6ce7-4173-883b-a9c6bcd0ce0a" providerId="ADAL" clId="{3A7E64CF-5290-45FD-A9FF-72C09E2D18E4}" dt="2024-11-09T21:36:00.331" v="16387" actId="729"/>
        <pc:sldMkLst>
          <pc:docMk/>
          <pc:sldMk cId="1475379563" sldId="1119"/>
        </pc:sldMkLst>
        <pc:spChg chg="del">
          <ac:chgData name="Ashwin Chakravartula" userId="d5c0e581-6ce7-4173-883b-a9c6bcd0ce0a" providerId="ADAL" clId="{3A7E64CF-5290-45FD-A9FF-72C09E2D18E4}" dt="2024-11-09T21:27:06.751" v="16304" actId="478"/>
          <ac:spMkLst>
            <pc:docMk/>
            <pc:sldMk cId="1475379563" sldId="1119"/>
            <ac:spMk id="29" creationId="{0C3C6BBA-9C19-AD64-54DE-B14CD74D08A1}"/>
          </ac:spMkLst>
        </pc:spChg>
        <pc:spChg chg="mod">
          <ac:chgData name="Ashwin Chakravartula" userId="d5c0e581-6ce7-4173-883b-a9c6bcd0ce0a" providerId="ADAL" clId="{3A7E64CF-5290-45FD-A9FF-72C09E2D18E4}" dt="2024-11-09T21:32:31.534" v="16352" actId="1076"/>
          <ac:spMkLst>
            <pc:docMk/>
            <pc:sldMk cId="1475379563" sldId="1119"/>
            <ac:spMk id="1085" creationId="{D22D4684-1A2A-56E7-05BB-9F47F846B149}"/>
          </ac:spMkLst>
        </pc:spChg>
        <pc:spChg chg="mod">
          <ac:chgData name="Ashwin Chakravartula" userId="d5c0e581-6ce7-4173-883b-a9c6bcd0ce0a" providerId="ADAL" clId="{3A7E64CF-5290-45FD-A9FF-72C09E2D18E4}" dt="2024-11-09T21:32:42.330" v="16355" actId="1076"/>
          <ac:spMkLst>
            <pc:docMk/>
            <pc:sldMk cId="1475379563" sldId="1119"/>
            <ac:spMk id="1086" creationId="{8605255A-F17E-B120-D4D6-02E23CD4E2EF}"/>
          </ac:spMkLst>
        </pc:spChg>
        <pc:spChg chg="del">
          <ac:chgData name="Ashwin Chakravartula" userId="d5c0e581-6ce7-4173-883b-a9c6bcd0ce0a" providerId="ADAL" clId="{3A7E64CF-5290-45FD-A9FF-72C09E2D18E4}" dt="2024-11-09T21:26:57.199" v="16302" actId="478"/>
          <ac:spMkLst>
            <pc:docMk/>
            <pc:sldMk cId="1475379563" sldId="1119"/>
            <ac:spMk id="1092" creationId="{4B3683FF-6528-D376-8EDB-467B82EB4173}"/>
          </ac:spMkLst>
        </pc:spChg>
        <pc:spChg chg="del">
          <ac:chgData name="Ashwin Chakravartula" userId="d5c0e581-6ce7-4173-883b-a9c6bcd0ce0a" providerId="ADAL" clId="{3A7E64CF-5290-45FD-A9FF-72C09E2D18E4}" dt="2024-11-09T21:26:54.193" v="16300" actId="478"/>
          <ac:spMkLst>
            <pc:docMk/>
            <pc:sldMk cId="1475379563" sldId="1119"/>
            <ac:spMk id="1093" creationId="{F50CE33B-FDF7-D60C-DBC5-652541236C4B}"/>
          </ac:spMkLst>
        </pc:spChg>
        <pc:spChg chg="del">
          <ac:chgData name="Ashwin Chakravartula" userId="d5c0e581-6ce7-4173-883b-a9c6bcd0ce0a" providerId="ADAL" clId="{3A7E64CF-5290-45FD-A9FF-72C09E2D18E4}" dt="2024-11-09T21:26:58.958" v="16303" actId="478"/>
          <ac:spMkLst>
            <pc:docMk/>
            <pc:sldMk cId="1475379563" sldId="1119"/>
            <ac:spMk id="1096" creationId="{C79E612B-6481-A054-A2B5-2D42E0E3E5AA}"/>
          </ac:spMkLst>
        </pc:spChg>
        <pc:grpChg chg="mod">
          <ac:chgData name="Ashwin Chakravartula" userId="d5c0e581-6ce7-4173-883b-a9c6bcd0ce0a" providerId="ADAL" clId="{3A7E64CF-5290-45FD-A9FF-72C09E2D18E4}" dt="2024-11-09T21:32:18.117" v="16349" actId="1076"/>
          <ac:grpSpMkLst>
            <pc:docMk/>
            <pc:sldMk cId="1475379563" sldId="1119"/>
            <ac:grpSpMk id="27" creationId="{A7603AB9-75F2-516D-0F87-EAAD710D7A5E}"/>
          </ac:grpSpMkLst>
        </pc:grpChg>
        <pc:grpChg chg="del">
          <ac:chgData name="Ashwin Chakravartula" userId="d5c0e581-6ce7-4173-883b-a9c6bcd0ce0a" providerId="ADAL" clId="{3A7E64CF-5290-45FD-A9FF-72C09E2D18E4}" dt="2024-11-09T21:32:05.320" v="16344" actId="478"/>
          <ac:grpSpMkLst>
            <pc:docMk/>
            <pc:sldMk cId="1475379563" sldId="1119"/>
            <ac:grpSpMk id="1080" creationId="{7C7C71B1-06A5-E120-B120-AAF5200B03E0}"/>
          </ac:grpSpMkLst>
        </pc:grpChg>
        <pc:picChg chg="del">
          <ac:chgData name="Ashwin Chakravartula" userId="d5c0e581-6ce7-4173-883b-a9c6bcd0ce0a" providerId="ADAL" clId="{3A7E64CF-5290-45FD-A9FF-72C09E2D18E4}" dt="2024-11-09T21:26:18.400" v="16297" actId="478"/>
          <ac:picMkLst>
            <pc:docMk/>
            <pc:sldMk cId="1475379563" sldId="1119"/>
            <ac:picMk id="1028" creationId="{05127BAD-B691-FA30-E8F9-D71909839A06}"/>
          </ac:picMkLst>
        </pc:picChg>
        <pc:picChg chg="del">
          <ac:chgData name="Ashwin Chakravartula" userId="d5c0e581-6ce7-4173-883b-a9c6bcd0ce0a" providerId="ADAL" clId="{3A7E64CF-5290-45FD-A9FF-72C09E2D18E4}" dt="2024-11-09T21:32:06.606" v="16345" actId="478"/>
          <ac:picMkLst>
            <pc:docMk/>
            <pc:sldMk cId="1475379563" sldId="1119"/>
            <ac:picMk id="1098" creationId="{9FB5C6FA-12AB-50A8-C13C-AAE2F0396B87}"/>
          </ac:picMkLst>
        </pc:picChg>
        <pc:picChg chg="del">
          <ac:chgData name="Ashwin Chakravartula" userId="d5c0e581-6ce7-4173-883b-a9c6bcd0ce0a" providerId="ADAL" clId="{3A7E64CF-5290-45FD-A9FF-72C09E2D18E4}" dt="2024-11-09T21:32:44.096" v="16356" actId="478"/>
          <ac:picMkLst>
            <pc:docMk/>
            <pc:sldMk cId="1475379563" sldId="1119"/>
            <ac:picMk id="1102" creationId="{2D3056EE-3D88-76AE-D8B2-242974DC97E0}"/>
          </ac:picMkLst>
        </pc:picChg>
        <pc:cxnChg chg="mod">
          <ac:chgData name="Ashwin Chakravartula" userId="d5c0e581-6ce7-4173-883b-a9c6bcd0ce0a" providerId="ADAL" clId="{3A7E64CF-5290-45FD-A9FF-72C09E2D18E4}" dt="2024-11-09T21:32:27.582" v="16351" actId="1076"/>
          <ac:cxnSpMkLst>
            <pc:docMk/>
            <pc:sldMk cId="1475379563" sldId="1119"/>
            <ac:cxnSpMk id="1082" creationId="{131A4AD0-701E-B572-39C8-ECAEDB9FA7A1}"/>
          </ac:cxnSpMkLst>
        </pc:cxnChg>
        <pc:cxnChg chg="mod">
          <ac:chgData name="Ashwin Chakravartula" userId="d5c0e581-6ce7-4173-883b-a9c6bcd0ce0a" providerId="ADAL" clId="{3A7E64CF-5290-45FD-A9FF-72C09E2D18E4}" dt="2024-11-09T21:32:39.653" v="16354" actId="1076"/>
          <ac:cxnSpMkLst>
            <pc:docMk/>
            <pc:sldMk cId="1475379563" sldId="1119"/>
            <ac:cxnSpMk id="1083" creationId="{B8F8DF6F-C17F-5721-5FDD-B2067D8DF7B3}"/>
          </ac:cxnSpMkLst>
        </pc:cxnChg>
        <pc:cxnChg chg="del">
          <ac:chgData name="Ashwin Chakravartula" userId="d5c0e581-6ce7-4173-883b-a9c6bcd0ce0a" providerId="ADAL" clId="{3A7E64CF-5290-45FD-A9FF-72C09E2D18E4}" dt="2024-11-09T21:26:51.016" v="16299" actId="478"/>
          <ac:cxnSpMkLst>
            <pc:docMk/>
            <pc:sldMk cId="1475379563" sldId="1119"/>
            <ac:cxnSpMk id="1088" creationId="{AC1BF56A-6B04-3E54-976E-F6F4D2939E8F}"/>
          </ac:cxnSpMkLst>
        </pc:cxnChg>
        <pc:cxnChg chg="del">
          <ac:chgData name="Ashwin Chakravartula" userId="d5c0e581-6ce7-4173-883b-a9c6bcd0ce0a" providerId="ADAL" clId="{3A7E64CF-5290-45FD-A9FF-72C09E2D18E4}" dt="2024-11-09T21:26:55.909" v="16301" actId="478"/>
          <ac:cxnSpMkLst>
            <pc:docMk/>
            <pc:sldMk cId="1475379563" sldId="1119"/>
            <ac:cxnSpMk id="1089" creationId="{538212B0-19A5-CC9B-051C-5932CCFC38B2}"/>
          </ac:cxnSpMkLst>
        </pc:cxnChg>
        <pc:cxnChg chg="del">
          <ac:chgData name="Ashwin Chakravartula" userId="d5c0e581-6ce7-4173-883b-a9c6bcd0ce0a" providerId="ADAL" clId="{3A7E64CF-5290-45FD-A9FF-72C09E2D18E4}" dt="2024-11-09T21:32:09.166" v="16347" actId="478"/>
          <ac:cxnSpMkLst>
            <pc:docMk/>
            <pc:sldMk cId="1475379563" sldId="1119"/>
            <ac:cxnSpMk id="1095" creationId="{DFA07B3A-5BB0-F703-359E-D4DEF17C0443}"/>
          </ac:cxnSpMkLst>
        </pc:cxnChg>
        <pc:cxnChg chg="del">
          <ac:chgData name="Ashwin Chakravartula" userId="d5c0e581-6ce7-4173-883b-a9c6bcd0ce0a" providerId="ADAL" clId="{3A7E64CF-5290-45FD-A9FF-72C09E2D18E4}" dt="2024-11-09T21:32:08.065" v="16346" actId="478"/>
          <ac:cxnSpMkLst>
            <pc:docMk/>
            <pc:sldMk cId="1475379563" sldId="1119"/>
            <ac:cxnSpMk id="1099" creationId="{D30CF459-C637-60EA-54BA-DB5ADAE6DB4B}"/>
          </ac:cxnSpMkLst>
        </pc:cxnChg>
      </pc:sldChg>
      <pc:sldChg chg="delSp modSp add mod modTransition modShow">
        <pc:chgData name="Ashwin Chakravartula" userId="d5c0e581-6ce7-4173-883b-a9c6bcd0ce0a" providerId="ADAL" clId="{3A7E64CF-5290-45FD-A9FF-72C09E2D18E4}" dt="2024-11-09T21:36:07.419" v="16388" actId="729"/>
        <pc:sldMkLst>
          <pc:docMk/>
          <pc:sldMk cId="2104643700" sldId="1120"/>
        </pc:sldMkLst>
        <pc:spChg chg="del">
          <ac:chgData name="Ashwin Chakravartula" userId="d5c0e581-6ce7-4173-883b-a9c6bcd0ce0a" providerId="ADAL" clId="{3A7E64CF-5290-45FD-A9FF-72C09E2D18E4}" dt="2024-11-09T21:33:54.870" v="16367" actId="478"/>
          <ac:spMkLst>
            <pc:docMk/>
            <pc:sldMk cId="2104643700" sldId="1120"/>
            <ac:spMk id="29" creationId="{F0665015-0287-EE51-20B3-570B5E45DEFE}"/>
          </ac:spMkLst>
        </pc:spChg>
        <pc:spChg chg="del">
          <ac:chgData name="Ashwin Chakravartula" userId="d5c0e581-6ce7-4173-883b-a9c6bcd0ce0a" providerId="ADAL" clId="{3A7E64CF-5290-45FD-A9FF-72C09E2D18E4}" dt="2024-11-09T21:33:58.754" v="16371" actId="478"/>
          <ac:spMkLst>
            <pc:docMk/>
            <pc:sldMk cId="2104643700" sldId="1120"/>
            <ac:spMk id="1085" creationId="{A34EB942-5F38-2CC3-3DC8-14B4CA2C0EE1}"/>
          </ac:spMkLst>
        </pc:spChg>
        <pc:spChg chg="del">
          <ac:chgData name="Ashwin Chakravartula" userId="d5c0e581-6ce7-4173-883b-a9c6bcd0ce0a" providerId="ADAL" clId="{3A7E64CF-5290-45FD-A9FF-72C09E2D18E4}" dt="2024-11-09T21:33:56.829" v="16369" actId="478"/>
          <ac:spMkLst>
            <pc:docMk/>
            <pc:sldMk cId="2104643700" sldId="1120"/>
            <ac:spMk id="1086" creationId="{EC8F5F23-1E62-3927-7520-830F92F729B5}"/>
          </ac:spMkLst>
        </pc:spChg>
        <pc:spChg chg="del">
          <ac:chgData name="Ashwin Chakravartula" userId="d5c0e581-6ce7-4173-883b-a9c6bcd0ce0a" providerId="ADAL" clId="{3A7E64CF-5290-45FD-A9FF-72C09E2D18E4}" dt="2024-11-09T21:33:50.345" v="16365" actId="478"/>
          <ac:spMkLst>
            <pc:docMk/>
            <pc:sldMk cId="2104643700" sldId="1120"/>
            <ac:spMk id="1092" creationId="{9718AC3D-A577-D24D-1FDA-96489835090B}"/>
          </ac:spMkLst>
        </pc:spChg>
        <pc:spChg chg="del">
          <ac:chgData name="Ashwin Chakravartula" userId="d5c0e581-6ce7-4173-883b-a9c6bcd0ce0a" providerId="ADAL" clId="{3A7E64CF-5290-45FD-A9FF-72C09E2D18E4}" dt="2024-11-09T21:33:47.323" v="16363" actId="478"/>
          <ac:spMkLst>
            <pc:docMk/>
            <pc:sldMk cId="2104643700" sldId="1120"/>
            <ac:spMk id="1093" creationId="{8D236A6A-FEDB-CDA8-835C-39885B6FE3DE}"/>
          </ac:spMkLst>
        </pc:spChg>
        <pc:spChg chg="del">
          <ac:chgData name="Ashwin Chakravartula" userId="d5c0e581-6ce7-4173-883b-a9c6bcd0ce0a" providerId="ADAL" clId="{3A7E64CF-5290-45FD-A9FF-72C09E2D18E4}" dt="2024-11-09T21:33:53.869" v="16366" actId="478"/>
          <ac:spMkLst>
            <pc:docMk/>
            <pc:sldMk cId="2104643700" sldId="1120"/>
            <ac:spMk id="1096" creationId="{E55B0D94-9547-49F8-D606-E34E7ADD0CAE}"/>
          </ac:spMkLst>
        </pc:spChg>
        <pc:grpChg chg="del">
          <ac:chgData name="Ashwin Chakravartula" userId="d5c0e581-6ce7-4173-883b-a9c6bcd0ce0a" providerId="ADAL" clId="{3A7E64CF-5290-45FD-A9FF-72C09E2D18E4}" dt="2024-11-09T21:33:55.884" v="16368" actId="478"/>
          <ac:grpSpMkLst>
            <pc:docMk/>
            <pc:sldMk cId="2104643700" sldId="1120"/>
            <ac:grpSpMk id="27" creationId="{EFF979EB-DE4E-6DED-A282-6A1D2EFDA424}"/>
          </ac:grpSpMkLst>
        </pc:grpChg>
        <pc:grpChg chg="mod">
          <ac:chgData name="Ashwin Chakravartula" userId="d5c0e581-6ce7-4173-883b-a9c6bcd0ce0a" providerId="ADAL" clId="{3A7E64CF-5290-45FD-A9FF-72C09E2D18E4}" dt="2024-11-09T21:34:18.022" v="16377" actId="1076"/>
          <ac:grpSpMkLst>
            <pc:docMk/>
            <pc:sldMk cId="2104643700" sldId="1120"/>
            <ac:grpSpMk id="1080" creationId="{626E91E1-6F6E-4E96-6152-8CB935082620}"/>
          </ac:grpSpMkLst>
        </pc:grpChg>
        <pc:picChg chg="del">
          <ac:chgData name="Ashwin Chakravartula" userId="d5c0e581-6ce7-4173-883b-a9c6bcd0ce0a" providerId="ADAL" clId="{3A7E64CF-5290-45FD-A9FF-72C09E2D18E4}" dt="2024-11-09T21:33:44.116" v="16361" actId="478"/>
          <ac:picMkLst>
            <pc:docMk/>
            <pc:sldMk cId="2104643700" sldId="1120"/>
            <ac:picMk id="1028" creationId="{F6D7E6A0-5FAC-CA9B-BAE4-86AF25DE2571}"/>
          </ac:picMkLst>
        </pc:picChg>
        <pc:picChg chg="mod">
          <ac:chgData name="Ashwin Chakravartula" userId="d5c0e581-6ce7-4173-883b-a9c6bcd0ce0a" providerId="ADAL" clId="{3A7E64CF-5290-45FD-A9FF-72C09E2D18E4}" dt="2024-11-09T21:34:33.126" v="16381" actId="1076"/>
          <ac:picMkLst>
            <pc:docMk/>
            <pc:sldMk cId="2104643700" sldId="1120"/>
            <ac:picMk id="1098" creationId="{646009DF-490B-961E-AC34-30975A33F202}"/>
          </ac:picMkLst>
        </pc:picChg>
        <pc:picChg chg="mod">
          <ac:chgData name="Ashwin Chakravartula" userId="d5c0e581-6ce7-4173-883b-a9c6bcd0ce0a" providerId="ADAL" clId="{3A7E64CF-5290-45FD-A9FF-72C09E2D18E4}" dt="2024-11-09T21:34:50.807" v="16385" actId="1076"/>
          <ac:picMkLst>
            <pc:docMk/>
            <pc:sldMk cId="2104643700" sldId="1120"/>
            <ac:picMk id="1102" creationId="{37DB1B12-E39D-CF0A-583E-8ACA91308222}"/>
          </ac:picMkLst>
        </pc:picChg>
        <pc:cxnChg chg="del">
          <ac:chgData name="Ashwin Chakravartula" userId="d5c0e581-6ce7-4173-883b-a9c6bcd0ce0a" providerId="ADAL" clId="{3A7E64CF-5290-45FD-A9FF-72C09E2D18E4}" dt="2024-11-09T21:33:59.698" v="16372" actId="478"/>
          <ac:cxnSpMkLst>
            <pc:docMk/>
            <pc:sldMk cId="2104643700" sldId="1120"/>
            <ac:cxnSpMk id="1082" creationId="{4EC1507A-A241-206B-8C07-D606960F22D2}"/>
          </ac:cxnSpMkLst>
        </pc:cxnChg>
        <pc:cxnChg chg="del">
          <ac:chgData name="Ashwin Chakravartula" userId="d5c0e581-6ce7-4173-883b-a9c6bcd0ce0a" providerId="ADAL" clId="{3A7E64CF-5290-45FD-A9FF-72C09E2D18E4}" dt="2024-11-09T21:33:57.743" v="16370" actId="478"/>
          <ac:cxnSpMkLst>
            <pc:docMk/>
            <pc:sldMk cId="2104643700" sldId="1120"/>
            <ac:cxnSpMk id="1083" creationId="{81C06212-52A5-ECE7-8476-E03191C2A33D}"/>
          </ac:cxnSpMkLst>
        </pc:cxnChg>
        <pc:cxnChg chg="del">
          <ac:chgData name="Ashwin Chakravartula" userId="d5c0e581-6ce7-4173-883b-a9c6bcd0ce0a" providerId="ADAL" clId="{3A7E64CF-5290-45FD-A9FF-72C09E2D18E4}" dt="2024-11-09T21:33:45.513" v="16362" actId="478"/>
          <ac:cxnSpMkLst>
            <pc:docMk/>
            <pc:sldMk cId="2104643700" sldId="1120"/>
            <ac:cxnSpMk id="1088" creationId="{D4C59148-EEF9-BC44-6B0F-947B7930B716}"/>
          </ac:cxnSpMkLst>
        </pc:cxnChg>
        <pc:cxnChg chg="del">
          <ac:chgData name="Ashwin Chakravartula" userId="d5c0e581-6ce7-4173-883b-a9c6bcd0ce0a" providerId="ADAL" clId="{3A7E64CF-5290-45FD-A9FF-72C09E2D18E4}" dt="2024-11-09T21:33:48.505" v="16364" actId="478"/>
          <ac:cxnSpMkLst>
            <pc:docMk/>
            <pc:sldMk cId="2104643700" sldId="1120"/>
            <ac:cxnSpMk id="1089" creationId="{5A20194E-0C58-140D-3B2C-2CCE84B557B7}"/>
          </ac:cxnSpMkLst>
        </pc:cxnChg>
        <pc:cxnChg chg="mod">
          <ac:chgData name="Ashwin Chakravartula" userId="d5c0e581-6ce7-4173-883b-a9c6bcd0ce0a" providerId="ADAL" clId="{3A7E64CF-5290-45FD-A9FF-72C09E2D18E4}" dt="2024-11-09T21:34:22.150" v="16378" actId="1076"/>
          <ac:cxnSpMkLst>
            <pc:docMk/>
            <pc:sldMk cId="2104643700" sldId="1120"/>
            <ac:cxnSpMk id="1095" creationId="{4CF87B74-35A6-C2C2-C07B-DCFD5A8EA987}"/>
          </ac:cxnSpMkLst>
        </pc:cxnChg>
        <pc:cxnChg chg="mod">
          <ac:chgData name="Ashwin Chakravartula" userId="d5c0e581-6ce7-4173-883b-a9c6bcd0ce0a" providerId="ADAL" clId="{3A7E64CF-5290-45FD-A9FF-72C09E2D18E4}" dt="2024-11-09T21:34:36.650" v="16382" actId="1076"/>
          <ac:cxnSpMkLst>
            <pc:docMk/>
            <pc:sldMk cId="2104643700" sldId="1120"/>
            <ac:cxnSpMk id="1099" creationId="{B7B7A961-E71C-C5E9-2FED-04DA694BC56B}"/>
          </ac:cxnSpMkLst>
        </pc:cxnChg>
      </pc:sldChg>
      <pc:sldChg chg="add ord">
        <pc:chgData name="Ashwin Chakravartula" userId="d5c0e581-6ce7-4173-883b-a9c6bcd0ce0a" providerId="ADAL" clId="{3A7E64CF-5290-45FD-A9FF-72C09E2D18E4}" dt="2024-11-13T07:27:52.202" v="19769"/>
        <pc:sldMkLst>
          <pc:docMk/>
          <pc:sldMk cId="3233870883" sldId="1121"/>
        </pc:sldMkLst>
      </pc:sldChg>
      <pc:sldChg chg="addSp modSp new mod ord modNotesTx">
        <pc:chgData name="Ashwin Chakravartula" userId="d5c0e581-6ce7-4173-883b-a9c6bcd0ce0a" providerId="ADAL" clId="{3A7E64CF-5290-45FD-A9FF-72C09E2D18E4}" dt="2024-11-13T09:17:11.169" v="19813" actId="20577"/>
        <pc:sldMkLst>
          <pc:docMk/>
          <pc:sldMk cId="1150076221" sldId="1122"/>
        </pc:sldMkLst>
        <pc:spChg chg="mod">
          <ac:chgData name="Ashwin Chakravartula" userId="d5c0e581-6ce7-4173-883b-a9c6bcd0ce0a" providerId="ADAL" clId="{3A7E64CF-5290-45FD-A9FF-72C09E2D18E4}" dt="2024-11-12T09:56:50.386" v="19721" actId="33524"/>
          <ac:spMkLst>
            <pc:docMk/>
            <pc:sldMk cId="1150076221" sldId="1122"/>
            <ac:spMk id="2" creationId="{D09C8FA2-43F6-0E1F-2770-E8626419C73A}"/>
          </ac:spMkLst>
        </pc:spChg>
        <pc:spChg chg="mod">
          <ac:chgData name="Ashwin Chakravartula" userId="d5c0e581-6ce7-4173-883b-a9c6bcd0ce0a" providerId="ADAL" clId="{3A7E64CF-5290-45FD-A9FF-72C09E2D18E4}" dt="2024-11-13T09:17:11.169" v="19813" actId="20577"/>
          <ac:spMkLst>
            <pc:docMk/>
            <pc:sldMk cId="1150076221" sldId="1122"/>
            <ac:spMk id="3" creationId="{93E45CEA-C742-C023-1AE6-6A519DE7DE86}"/>
          </ac:spMkLst>
        </pc:spChg>
        <pc:spChg chg="add mod">
          <ac:chgData name="Ashwin Chakravartula" userId="d5c0e581-6ce7-4173-883b-a9c6bcd0ce0a" providerId="ADAL" clId="{3A7E64CF-5290-45FD-A9FF-72C09E2D18E4}" dt="2024-11-12T09:44:32.306" v="19720" actId="1076"/>
          <ac:spMkLst>
            <pc:docMk/>
            <pc:sldMk cId="1150076221" sldId="1122"/>
            <ac:spMk id="38" creationId="{91B1D9BD-FA00-FEA8-8E68-B2F2F4C9D64F}"/>
          </ac:spMkLst>
        </pc:spChg>
        <pc:grpChg chg="add mod">
          <ac:chgData name="Ashwin Chakravartula" userId="d5c0e581-6ce7-4173-883b-a9c6bcd0ce0a" providerId="ADAL" clId="{3A7E64CF-5290-45FD-A9FF-72C09E2D18E4}" dt="2024-11-12T09:44:16.847" v="19717" actId="1076"/>
          <ac:grpSpMkLst>
            <pc:docMk/>
            <pc:sldMk cId="1150076221" sldId="1122"/>
            <ac:grpSpMk id="6" creationId="{EF61935C-D528-EE0D-FF54-3CCE7880D0B1}"/>
          </ac:grpSpMkLst>
        </pc:grpChg>
        <pc:grpChg chg="mod">
          <ac:chgData name="Ashwin Chakravartula" userId="d5c0e581-6ce7-4173-883b-a9c6bcd0ce0a" providerId="ADAL" clId="{3A7E64CF-5290-45FD-A9FF-72C09E2D18E4}" dt="2024-11-10T11:51:30.987" v="16820"/>
          <ac:grpSpMkLst>
            <pc:docMk/>
            <pc:sldMk cId="1150076221" sldId="1122"/>
            <ac:grpSpMk id="7" creationId="{24B29C97-FD90-5F48-5D8C-AE95F3ED7B4A}"/>
          </ac:grpSpMkLst>
        </pc:grpChg>
        <pc:grpChg chg="mod">
          <ac:chgData name="Ashwin Chakravartula" userId="d5c0e581-6ce7-4173-883b-a9c6bcd0ce0a" providerId="ADAL" clId="{3A7E64CF-5290-45FD-A9FF-72C09E2D18E4}" dt="2024-11-10T11:51:30.987" v="16820"/>
          <ac:grpSpMkLst>
            <pc:docMk/>
            <pc:sldMk cId="1150076221" sldId="1122"/>
            <ac:grpSpMk id="8" creationId="{5E4754DC-D9DC-CE58-A6DB-072F2A894267}"/>
          </ac:grpSpMkLst>
        </pc:grpChg>
        <pc:grpChg chg="mod">
          <ac:chgData name="Ashwin Chakravartula" userId="d5c0e581-6ce7-4173-883b-a9c6bcd0ce0a" providerId="ADAL" clId="{3A7E64CF-5290-45FD-A9FF-72C09E2D18E4}" dt="2024-11-10T11:51:30.987" v="16820"/>
          <ac:grpSpMkLst>
            <pc:docMk/>
            <pc:sldMk cId="1150076221" sldId="1122"/>
            <ac:grpSpMk id="9" creationId="{5E88F887-CB02-D95B-5033-BD1911E4ECBF}"/>
          </ac:grpSpMkLst>
        </pc:grpChg>
        <pc:grpChg chg="mod">
          <ac:chgData name="Ashwin Chakravartula" userId="d5c0e581-6ce7-4173-883b-a9c6bcd0ce0a" providerId="ADAL" clId="{3A7E64CF-5290-45FD-A9FF-72C09E2D18E4}" dt="2024-11-10T11:51:30.987" v="16820"/>
          <ac:grpSpMkLst>
            <pc:docMk/>
            <pc:sldMk cId="1150076221" sldId="1122"/>
            <ac:grpSpMk id="10" creationId="{325078B1-F9CA-7D7B-3694-2A5D6247640F}"/>
          </ac:grpSpMkLst>
        </pc:grpChg>
        <pc:picChg chg="add mod">
          <ac:chgData name="Ashwin Chakravartula" userId="d5c0e581-6ce7-4173-883b-a9c6bcd0ce0a" providerId="ADAL" clId="{3A7E64CF-5290-45FD-A9FF-72C09E2D18E4}" dt="2024-11-12T09:44:04.343" v="19714" actId="1076"/>
          <ac:picMkLst>
            <pc:docMk/>
            <pc:sldMk cId="1150076221" sldId="1122"/>
            <ac:picMk id="5" creationId="{BD55C741-4B5F-B1DC-C510-3331E97000D4}"/>
          </ac:picMkLst>
        </pc:picChg>
        <pc:picChg chg="mod">
          <ac:chgData name="Ashwin Chakravartula" userId="d5c0e581-6ce7-4173-883b-a9c6bcd0ce0a" providerId="ADAL" clId="{3A7E64CF-5290-45FD-A9FF-72C09E2D18E4}" dt="2024-11-10T11:51:30.987" v="16820"/>
          <ac:picMkLst>
            <pc:docMk/>
            <pc:sldMk cId="1150076221" sldId="1122"/>
            <ac:picMk id="11" creationId="{70D79546-1B75-1613-A78F-167AB47FDEBB}"/>
          </ac:picMkLst>
        </pc:picChg>
        <pc:picChg chg="mod">
          <ac:chgData name="Ashwin Chakravartula" userId="d5c0e581-6ce7-4173-883b-a9c6bcd0ce0a" providerId="ADAL" clId="{3A7E64CF-5290-45FD-A9FF-72C09E2D18E4}" dt="2024-11-10T11:51:30.987" v="16820"/>
          <ac:picMkLst>
            <pc:docMk/>
            <pc:sldMk cId="1150076221" sldId="1122"/>
            <ac:picMk id="12" creationId="{4E7D0374-4DD1-2EC6-EC54-97DFAD91E17A}"/>
          </ac:picMkLst>
        </pc:picChg>
        <pc:picChg chg="mod">
          <ac:chgData name="Ashwin Chakravartula" userId="d5c0e581-6ce7-4173-883b-a9c6bcd0ce0a" providerId="ADAL" clId="{3A7E64CF-5290-45FD-A9FF-72C09E2D18E4}" dt="2024-11-10T11:51:30.987" v="16820"/>
          <ac:picMkLst>
            <pc:docMk/>
            <pc:sldMk cId="1150076221" sldId="1122"/>
            <ac:picMk id="13" creationId="{9F77F74C-C075-360C-D8A8-B209CD802781}"/>
          </ac:picMkLst>
        </pc:picChg>
        <pc:picChg chg="mod">
          <ac:chgData name="Ashwin Chakravartula" userId="d5c0e581-6ce7-4173-883b-a9c6bcd0ce0a" providerId="ADAL" clId="{3A7E64CF-5290-45FD-A9FF-72C09E2D18E4}" dt="2024-11-10T11:51:30.987" v="16820"/>
          <ac:picMkLst>
            <pc:docMk/>
            <pc:sldMk cId="1150076221" sldId="1122"/>
            <ac:picMk id="14" creationId="{4C9D9A94-5679-F8A3-940E-86B8982E72A9}"/>
          </ac:picMkLst>
        </pc:picChg>
        <pc:picChg chg="mod">
          <ac:chgData name="Ashwin Chakravartula" userId="d5c0e581-6ce7-4173-883b-a9c6bcd0ce0a" providerId="ADAL" clId="{3A7E64CF-5290-45FD-A9FF-72C09E2D18E4}" dt="2024-11-10T11:51:30.987" v="16820"/>
          <ac:picMkLst>
            <pc:docMk/>
            <pc:sldMk cId="1150076221" sldId="1122"/>
            <ac:picMk id="15" creationId="{F997412E-9C0E-D0A5-2898-F9B35B061573}"/>
          </ac:picMkLst>
        </pc:picChg>
        <pc:picChg chg="mod">
          <ac:chgData name="Ashwin Chakravartula" userId="d5c0e581-6ce7-4173-883b-a9c6bcd0ce0a" providerId="ADAL" clId="{3A7E64CF-5290-45FD-A9FF-72C09E2D18E4}" dt="2024-11-10T11:51:30.987" v="16820"/>
          <ac:picMkLst>
            <pc:docMk/>
            <pc:sldMk cId="1150076221" sldId="1122"/>
            <ac:picMk id="16" creationId="{3D3EDB9A-E5BD-591D-98B0-79F524E046DA}"/>
          </ac:picMkLst>
        </pc:picChg>
        <pc:picChg chg="mod">
          <ac:chgData name="Ashwin Chakravartula" userId="d5c0e581-6ce7-4173-883b-a9c6bcd0ce0a" providerId="ADAL" clId="{3A7E64CF-5290-45FD-A9FF-72C09E2D18E4}" dt="2024-11-10T11:51:30.987" v="16820"/>
          <ac:picMkLst>
            <pc:docMk/>
            <pc:sldMk cId="1150076221" sldId="1122"/>
            <ac:picMk id="17" creationId="{C0BAE8A3-5909-D54E-350B-9A9FC74CF303}"/>
          </ac:picMkLst>
        </pc:picChg>
        <pc:picChg chg="mod">
          <ac:chgData name="Ashwin Chakravartula" userId="d5c0e581-6ce7-4173-883b-a9c6bcd0ce0a" providerId="ADAL" clId="{3A7E64CF-5290-45FD-A9FF-72C09E2D18E4}" dt="2024-11-10T11:51:30.987" v="16820"/>
          <ac:picMkLst>
            <pc:docMk/>
            <pc:sldMk cId="1150076221" sldId="1122"/>
            <ac:picMk id="18" creationId="{F981E79F-5BEC-9B17-2B72-7FCA6D976241}"/>
          </ac:picMkLst>
        </pc:picChg>
        <pc:picChg chg="mod">
          <ac:chgData name="Ashwin Chakravartula" userId="d5c0e581-6ce7-4173-883b-a9c6bcd0ce0a" providerId="ADAL" clId="{3A7E64CF-5290-45FD-A9FF-72C09E2D18E4}" dt="2024-11-10T11:51:30.987" v="16820"/>
          <ac:picMkLst>
            <pc:docMk/>
            <pc:sldMk cId="1150076221" sldId="1122"/>
            <ac:picMk id="19" creationId="{161B2AE8-3FE2-9FFE-0C0D-717F94220697}"/>
          </ac:picMkLst>
        </pc:picChg>
        <pc:picChg chg="mod">
          <ac:chgData name="Ashwin Chakravartula" userId="d5c0e581-6ce7-4173-883b-a9c6bcd0ce0a" providerId="ADAL" clId="{3A7E64CF-5290-45FD-A9FF-72C09E2D18E4}" dt="2024-11-10T11:51:30.987" v="16820"/>
          <ac:picMkLst>
            <pc:docMk/>
            <pc:sldMk cId="1150076221" sldId="1122"/>
            <ac:picMk id="20" creationId="{328D8012-BC08-679E-284F-4AE5F46DE220}"/>
          </ac:picMkLst>
        </pc:picChg>
        <pc:picChg chg="mod">
          <ac:chgData name="Ashwin Chakravartula" userId="d5c0e581-6ce7-4173-883b-a9c6bcd0ce0a" providerId="ADAL" clId="{3A7E64CF-5290-45FD-A9FF-72C09E2D18E4}" dt="2024-11-10T11:51:30.987" v="16820"/>
          <ac:picMkLst>
            <pc:docMk/>
            <pc:sldMk cId="1150076221" sldId="1122"/>
            <ac:picMk id="21" creationId="{823B5FD9-127F-9E88-05CB-F7CB58BB502F}"/>
          </ac:picMkLst>
        </pc:picChg>
        <pc:picChg chg="mod">
          <ac:chgData name="Ashwin Chakravartula" userId="d5c0e581-6ce7-4173-883b-a9c6bcd0ce0a" providerId="ADAL" clId="{3A7E64CF-5290-45FD-A9FF-72C09E2D18E4}" dt="2024-11-10T11:51:30.987" v="16820"/>
          <ac:picMkLst>
            <pc:docMk/>
            <pc:sldMk cId="1150076221" sldId="1122"/>
            <ac:picMk id="22" creationId="{8B0AD982-A218-C5FF-E9CC-F9F965FB9FB7}"/>
          </ac:picMkLst>
        </pc:picChg>
        <pc:picChg chg="mod">
          <ac:chgData name="Ashwin Chakravartula" userId="d5c0e581-6ce7-4173-883b-a9c6bcd0ce0a" providerId="ADAL" clId="{3A7E64CF-5290-45FD-A9FF-72C09E2D18E4}" dt="2024-11-10T11:51:30.987" v="16820"/>
          <ac:picMkLst>
            <pc:docMk/>
            <pc:sldMk cId="1150076221" sldId="1122"/>
            <ac:picMk id="23" creationId="{6D4550C2-DAFA-6B62-3678-7A68B080DA52}"/>
          </ac:picMkLst>
        </pc:picChg>
        <pc:picChg chg="mod">
          <ac:chgData name="Ashwin Chakravartula" userId="d5c0e581-6ce7-4173-883b-a9c6bcd0ce0a" providerId="ADAL" clId="{3A7E64CF-5290-45FD-A9FF-72C09E2D18E4}" dt="2024-11-10T11:51:30.987" v="16820"/>
          <ac:picMkLst>
            <pc:docMk/>
            <pc:sldMk cId="1150076221" sldId="1122"/>
            <ac:picMk id="24" creationId="{AE6C56F0-11E5-8CF4-0148-7F08EEF4D9F7}"/>
          </ac:picMkLst>
        </pc:picChg>
        <pc:picChg chg="mod">
          <ac:chgData name="Ashwin Chakravartula" userId="d5c0e581-6ce7-4173-883b-a9c6bcd0ce0a" providerId="ADAL" clId="{3A7E64CF-5290-45FD-A9FF-72C09E2D18E4}" dt="2024-11-10T11:51:30.987" v="16820"/>
          <ac:picMkLst>
            <pc:docMk/>
            <pc:sldMk cId="1150076221" sldId="1122"/>
            <ac:picMk id="25" creationId="{456AA8AB-5E55-7D91-26D3-C71B72C0882C}"/>
          </ac:picMkLst>
        </pc:picChg>
        <pc:picChg chg="mod">
          <ac:chgData name="Ashwin Chakravartula" userId="d5c0e581-6ce7-4173-883b-a9c6bcd0ce0a" providerId="ADAL" clId="{3A7E64CF-5290-45FD-A9FF-72C09E2D18E4}" dt="2024-11-10T11:51:30.987" v="16820"/>
          <ac:picMkLst>
            <pc:docMk/>
            <pc:sldMk cId="1150076221" sldId="1122"/>
            <ac:picMk id="26" creationId="{790EF866-7EAA-8092-B27D-FC1AB8D323A3}"/>
          </ac:picMkLst>
        </pc:picChg>
        <pc:picChg chg="mod">
          <ac:chgData name="Ashwin Chakravartula" userId="d5c0e581-6ce7-4173-883b-a9c6bcd0ce0a" providerId="ADAL" clId="{3A7E64CF-5290-45FD-A9FF-72C09E2D18E4}" dt="2024-11-10T11:51:30.987" v="16820"/>
          <ac:picMkLst>
            <pc:docMk/>
            <pc:sldMk cId="1150076221" sldId="1122"/>
            <ac:picMk id="27" creationId="{829CBFA0-CC78-4540-5217-7896D21C5257}"/>
          </ac:picMkLst>
        </pc:picChg>
        <pc:picChg chg="mod">
          <ac:chgData name="Ashwin Chakravartula" userId="d5c0e581-6ce7-4173-883b-a9c6bcd0ce0a" providerId="ADAL" clId="{3A7E64CF-5290-45FD-A9FF-72C09E2D18E4}" dt="2024-11-10T11:51:30.987" v="16820"/>
          <ac:picMkLst>
            <pc:docMk/>
            <pc:sldMk cId="1150076221" sldId="1122"/>
            <ac:picMk id="28" creationId="{E662E5DE-06B9-A5C4-1140-5836DA9674FF}"/>
          </ac:picMkLst>
        </pc:picChg>
        <pc:picChg chg="mod">
          <ac:chgData name="Ashwin Chakravartula" userId="d5c0e581-6ce7-4173-883b-a9c6bcd0ce0a" providerId="ADAL" clId="{3A7E64CF-5290-45FD-A9FF-72C09E2D18E4}" dt="2024-11-10T11:51:30.987" v="16820"/>
          <ac:picMkLst>
            <pc:docMk/>
            <pc:sldMk cId="1150076221" sldId="1122"/>
            <ac:picMk id="29" creationId="{7BB50B74-A06A-BF1F-7B77-A7FA73FA245B}"/>
          </ac:picMkLst>
        </pc:picChg>
        <pc:picChg chg="mod">
          <ac:chgData name="Ashwin Chakravartula" userId="d5c0e581-6ce7-4173-883b-a9c6bcd0ce0a" providerId="ADAL" clId="{3A7E64CF-5290-45FD-A9FF-72C09E2D18E4}" dt="2024-11-10T11:51:30.987" v="16820"/>
          <ac:picMkLst>
            <pc:docMk/>
            <pc:sldMk cId="1150076221" sldId="1122"/>
            <ac:picMk id="30" creationId="{A15F1F68-471C-4DCE-3515-39A864C59CE5}"/>
          </ac:picMkLst>
        </pc:picChg>
        <pc:picChg chg="add mod">
          <ac:chgData name="Ashwin Chakravartula" userId="d5c0e581-6ce7-4173-883b-a9c6bcd0ce0a" providerId="ADAL" clId="{3A7E64CF-5290-45FD-A9FF-72C09E2D18E4}" dt="2024-11-12T09:44:11.480" v="19716" actId="1076"/>
          <ac:picMkLst>
            <pc:docMk/>
            <pc:sldMk cId="1150076221" sldId="1122"/>
            <ac:picMk id="32" creationId="{75EA1B23-6CDA-3FCF-401E-B96BC01508EE}"/>
          </ac:picMkLst>
        </pc:picChg>
        <pc:cxnChg chg="add mod">
          <ac:chgData name="Ashwin Chakravartula" userId="d5c0e581-6ce7-4173-883b-a9c6bcd0ce0a" providerId="ADAL" clId="{3A7E64CF-5290-45FD-A9FF-72C09E2D18E4}" dt="2024-11-12T09:44:08.094" v="19715" actId="1076"/>
          <ac:cxnSpMkLst>
            <pc:docMk/>
            <pc:sldMk cId="1150076221" sldId="1122"/>
            <ac:cxnSpMk id="31" creationId="{26C00197-0AB1-BEBD-DC50-F728C0D4A2F1}"/>
          </ac:cxnSpMkLst>
        </pc:cxnChg>
        <pc:cxnChg chg="add mod">
          <ac:chgData name="Ashwin Chakravartula" userId="d5c0e581-6ce7-4173-883b-a9c6bcd0ce0a" providerId="ADAL" clId="{3A7E64CF-5290-45FD-A9FF-72C09E2D18E4}" dt="2024-11-12T09:44:26.033" v="19719" actId="1076"/>
          <ac:cxnSpMkLst>
            <pc:docMk/>
            <pc:sldMk cId="1150076221" sldId="1122"/>
            <ac:cxnSpMk id="36" creationId="{A06E8648-7FAD-C809-3DA5-C665E9E36E1D}"/>
          </ac:cxnSpMkLst>
        </pc:cxnChg>
      </pc:sldChg>
      <pc:sldChg chg="add del mod modShow">
        <pc:chgData name="Ashwin Chakravartula" userId="d5c0e581-6ce7-4173-883b-a9c6bcd0ce0a" providerId="ADAL" clId="{3A7E64CF-5290-45FD-A9FF-72C09E2D18E4}" dt="2024-11-09T22:06:02.377" v="16486" actId="2696"/>
        <pc:sldMkLst>
          <pc:docMk/>
          <pc:sldMk cId="1359392177" sldId="11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3"/>
            <a:ext cx="3170138" cy="481028"/>
          </a:xfrm>
          <a:prstGeom prst="rect">
            <a:avLst/>
          </a:prstGeom>
        </p:spPr>
        <p:txBody>
          <a:bodyPr vert="horz" lIns="88214" tIns="44108" rIns="88214" bIns="44108" rtlCol="0"/>
          <a:lstStyle>
            <a:lvl1pPr algn="l" eaLnBrk="1" fontAlgn="auto" hangingPunct="1">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sz="quarter" idx="1"/>
          </p:nvPr>
        </p:nvSpPr>
        <p:spPr>
          <a:xfrm>
            <a:off x="4143428" y="3"/>
            <a:ext cx="3170138" cy="481028"/>
          </a:xfrm>
          <a:prstGeom prst="rect">
            <a:avLst/>
          </a:prstGeom>
        </p:spPr>
        <p:txBody>
          <a:bodyPr vert="horz" lIns="88214" tIns="44108" rIns="88214" bIns="44108" rtlCol="0"/>
          <a:lstStyle>
            <a:lvl1pPr algn="r" eaLnBrk="1" fontAlgn="auto" hangingPunct="1">
              <a:spcBef>
                <a:spcPts val="0"/>
              </a:spcBef>
              <a:spcAft>
                <a:spcPts val="0"/>
              </a:spcAft>
              <a:defRPr sz="1200">
                <a:latin typeface="+mn-lt"/>
                <a:cs typeface="+mn-cs"/>
              </a:defRPr>
            </a:lvl1pPr>
          </a:lstStyle>
          <a:p>
            <a:pPr>
              <a:defRPr/>
            </a:pPr>
            <a:fld id="{CF20D2A0-ABD7-4D4A-9603-DFE3BF967007}" type="datetimeFigureOut">
              <a:rPr lang="de-DE" sz="1000">
                <a:latin typeface="Arial" pitchFamily="34" charset="0"/>
                <a:cs typeface="Arial" pitchFamily="34" charset="0"/>
              </a:rPr>
              <a:pPr>
                <a:defRPr/>
              </a:pPr>
              <a:t>12.11.2024</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0" y="9120173"/>
            <a:ext cx="3170138" cy="481028"/>
          </a:xfrm>
          <a:prstGeom prst="rect">
            <a:avLst/>
          </a:prstGeom>
        </p:spPr>
        <p:txBody>
          <a:bodyPr vert="horz" lIns="88214" tIns="44108" rIns="88214" bIns="44108" rtlCol="0" anchor="b"/>
          <a:lstStyle>
            <a:lvl1pPr algn="l" eaLnBrk="1" fontAlgn="auto" hangingPunct="1">
              <a:spcBef>
                <a:spcPts val="0"/>
              </a:spcBef>
              <a:spcAft>
                <a:spcPts val="0"/>
              </a:spcAft>
              <a:defRPr sz="1200">
                <a:latin typeface="+mn-lt"/>
                <a:cs typeface="+mn-cs"/>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4143428" y="9120173"/>
            <a:ext cx="3170138" cy="481028"/>
          </a:xfrm>
          <a:prstGeom prst="rect">
            <a:avLst/>
          </a:prstGeom>
        </p:spPr>
        <p:txBody>
          <a:bodyPr vert="horz" lIns="88214" tIns="44108" rIns="88214" bIns="44108" rtlCol="0" anchor="b"/>
          <a:lstStyle>
            <a:lvl1pPr algn="r" eaLnBrk="1" fontAlgn="auto" hangingPunct="1">
              <a:spcBef>
                <a:spcPts val="0"/>
              </a:spcBef>
              <a:spcAft>
                <a:spcPts val="0"/>
              </a:spcAft>
              <a:defRPr sz="1200">
                <a:latin typeface="+mn-lt"/>
                <a:cs typeface="+mn-cs"/>
              </a:defRPr>
            </a:lvl1pPr>
          </a:lstStyle>
          <a:p>
            <a:pPr>
              <a:defRPr/>
            </a:pPr>
            <a:fld id="{17CE6422-D4D7-4BF0-93C6-575FBEFD46CE}" type="slidenum">
              <a:rPr lang="de-DE" sz="1000">
                <a:latin typeface="Arial" pitchFamily="34" charset="0"/>
                <a:cs typeface="Arial" pitchFamily="34" charset="0"/>
              </a:rPr>
              <a:pPr>
                <a:defRPr/>
              </a:pPr>
              <a:t>‹#›</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389568657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3"/>
            <a:ext cx="3170138" cy="481028"/>
          </a:xfrm>
          <a:prstGeom prst="rect">
            <a:avLst/>
          </a:prstGeom>
        </p:spPr>
        <p:txBody>
          <a:bodyPr vert="horz" lIns="88214" tIns="44108" rIns="88214" bIns="44108" rtlCol="0"/>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4143428" y="3"/>
            <a:ext cx="3170138" cy="481028"/>
          </a:xfrm>
          <a:prstGeom prst="rect">
            <a:avLst/>
          </a:prstGeom>
        </p:spPr>
        <p:txBody>
          <a:bodyPr vert="horz" lIns="88214" tIns="44108" rIns="88214" bIns="44108" rtlCol="0"/>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3DCE796E-A459-4398-BCF0-8E0ABCA0A6C4}" type="datetimeFigureOut">
              <a:rPr lang="de-DE"/>
              <a:pPr>
                <a:defRPr/>
              </a:pPr>
              <a:t>12.11.2024</a:t>
            </a:fld>
            <a:endParaRPr lang="de-DE" dirty="0"/>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88214" tIns="44108" rIns="88214" bIns="44108" rtlCol="0" anchor="ctr"/>
          <a:lstStyle/>
          <a:p>
            <a:pPr lvl="0"/>
            <a:endParaRPr lang="de-DE" noProof="0"/>
          </a:p>
        </p:txBody>
      </p:sp>
      <p:sp>
        <p:nvSpPr>
          <p:cNvPr id="5" name="Notizenplatzhalter 4"/>
          <p:cNvSpPr>
            <a:spLocks noGrp="1"/>
          </p:cNvSpPr>
          <p:nvPr>
            <p:ph type="body" sz="quarter" idx="3"/>
          </p:nvPr>
        </p:nvSpPr>
        <p:spPr>
          <a:xfrm>
            <a:off x="731194" y="4621146"/>
            <a:ext cx="5852814" cy="3779718"/>
          </a:xfrm>
          <a:prstGeom prst="rect">
            <a:avLst/>
          </a:prstGeom>
        </p:spPr>
        <p:txBody>
          <a:bodyPr vert="horz" lIns="88214" tIns="44108" rIns="88214" bIns="44108"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0" y="9120173"/>
            <a:ext cx="3170138" cy="481028"/>
          </a:xfrm>
          <a:prstGeom prst="rect">
            <a:avLst/>
          </a:prstGeom>
        </p:spPr>
        <p:txBody>
          <a:bodyPr vert="horz" lIns="88214" tIns="44108" rIns="88214" bIns="44108" rtlCol="0" anchor="b"/>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143428" y="9120173"/>
            <a:ext cx="3170138" cy="481028"/>
          </a:xfrm>
          <a:prstGeom prst="rect">
            <a:avLst/>
          </a:prstGeom>
        </p:spPr>
        <p:txBody>
          <a:bodyPr vert="horz" lIns="88214" tIns="44108" rIns="88214" bIns="44108"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FE85D318-9267-429C-B544-F2E2AF7D0669}" type="slidenum">
              <a:rPr lang="de-DE"/>
              <a:pPr>
                <a:defRPr/>
              </a:pPr>
              <a:t>‹#›</a:t>
            </a:fld>
            <a:endParaRPr lang="de-DE" dirty="0"/>
          </a:p>
        </p:txBody>
      </p:sp>
    </p:spTree>
    <p:extLst>
      <p:ext uri="{BB962C8B-B14F-4D97-AF65-F5344CB8AC3E}">
        <p14:creationId xmlns:p14="http://schemas.microsoft.com/office/powerpoint/2010/main" val="15806439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Self-attention mechanisms, especially Transformers have become most-widely used model in the areas of Natural Language Processing.</a:t>
            </a:r>
          </a:p>
          <a:p>
            <a:pPr marL="171450" indent="-171450">
              <a:buFont typeface="Arial" panose="020B0604020202020204" pitchFamily="34" charset="0"/>
              <a:buChar char="•"/>
            </a:pPr>
            <a:r>
              <a:rPr lang="en-US" dirty="0"/>
              <a:t>Dominant approach is to pre-train the model with a large dataset of text and then fine-tune it on a smaller task-specific dataset.</a:t>
            </a:r>
          </a:p>
          <a:p>
            <a:pPr marL="171450" indent="-171450">
              <a:buFont typeface="Arial" panose="020B0604020202020204" pitchFamily="34" charset="0"/>
              <a:buChar char="•"/>
            </a:pPr>
            <a:r>
              <a:rPr lang="en-US" dirty="0"/>
              <a:t>Because of Transformers, it is now possible to train the model on huge datasets (having 100B parameters) in a computationally efficient way, also proving that Transformers are scalable.</a:t>
            </a:r>
          </a:p>
          <a:p>
            <a:pPr marL="171450" indent="-171450">
              <a:buFont typeface="Arial" panose="020B0604020202020204" pitchFamily="34" charset="0"/>
              <a:buChar char="•"/>
            </a:pPr>
            <a:r>
              <a:rPr lang="en-US" dirty="0"/>
              <a:t>Now slowing progressing towards identifying the gap, for computer vision tasks however, Convolutional networks are still used in the mainstream</a:t>
            </a:r>
          </a:p>
        </p:txBody>
      </p:sp>
    </p:spTree>
    <p:extLst>
      <p:ext uri="{BB962C8B-B14F-4D97-AF65-F5344CB8AC3E}">
        <p14:creationId xmlns:p14="http://schemas.microsoft.com/office/powerpoint/2010/main" val="26693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explain about axial attention and relative positional embedding.</a:t>
            </a:r>
          </a:p>
          <a:p>
            <a:endParaRPr lang="en-US" dirty="0"/>
          </a:p>
          <a:p>
            <a:r>
              <a:rPr lang="en-US" dirty="0"/>
              <a:t>&lt;Explanation on Relative Positional Embedding&gt;</a:t>
            </a:r>
          </a:p>
          <a:p>
            <a:endParaRPr lang="en-US" dirty="0"/>
          </a:p>
          <a:p>
            <a:pPr marL="0" marR="0"/>
            <a:r>
              <a:rPr lang="en-US" sz="1800" dirty="0">
                <a:effectLst/>
                <a:latin typeface="Calibri" panose="020F0502020204030204" pitchFamily="34" charset="0"/>
              </a:rPr>
              <a:t>Its an embedding method used in Transformers to allow the model to understand the relative positions to each other along with the absolute positions of the tokens in a sequence.</a:t>
            </a:r>
          </a:p>
          <a:p>
            <a:pPr marL="0" marR="0"/>
            <a:r>
              <a:rPr lang="en-US" sz="1800" dirty="0">
                <a:effectLst/>
                <a:latin typeface="Calibri" panose="020F0502020204030204" pitchFamily="34" charset="0"/>
              </a:rPr>
              <a:t>It is useful to understand the complex sequential dependencies</a:t>
            </a:r>
          </a:p>
          <a:p>
            <a:pPr rtl="0" fontAlgn="ctr">
              <a:buFont typeface="Arial" panose="020B0604020202020204" pitchFamily="34" charset="0"/>
              <a:buChar char="•"/>
            </a:pPr>
            <a:r>
              <a:rPr lang="en-US" sz="1800" dirty="0">
                <a:effectLst/>
                <a:latin typeface="Calibri" panose="020F0502020204030204" pitchFamily="34" charset="0"/>
              </a:rPr>
              <a:t>It encodes the relative distance between the tokens, rather than a fixed position for each token in the sequence</a:t>
            </a:r>
          </a:p>
          <a:p>
            <a:pPr rtl="0" fontAlgn="ctr">
              <a:buFont typeface="Arial" panose="020B0604020202020204" pitchFamily="34" charset="0"/>
              <a:buChar char="•"/>
            </a:pPr>
            <a:r>
              <a:rPr lang="en-US" sz="1800" dirty="0">
                <a:effectLst/>
                <a:latin typeface="Calibri" panose="020F0502020204030204" pitchFamily="34" charset="0"/>
              </a:rPr>
              <a:t>This allows for better handling of tasks with varying sequence lengths and focuses on the relationships between tokens more flexibly</a:t>
            </a:r>
          </a:p>
          <a:p>
            <a:pPr rtl="0" fontAlgn="ctr">
              <a:buFont typeface="Arial" panose="020B0604020202020204" pitchFamily="34" charset="0"/>
              <a:buChar char="•"/>
            </a:pPr>
            <a:r>
              <a:rPr lang="en-US" sz="1800" dirty="0">
                <a:effectLst/>
                <a:latin typeface="Calibri" panose="020F0502020204030204" pitchFamily="34" charset="0"/>
              </a:rPr>
              <a:t>Relative positional embedding allows the model to emphasize such connections without being bound by fixed positions, making it easier to generalize to sentences of varying structures and lengths.</a:t>
            </a:r>
          </a:p>
          <a:p>
            <a:endParaRPr lang="en-US" dirty="0"/>
          </a:p>
          <a:p>
            <a:r>
              <a:rPr lang="en-US" dirty="0"/>
              <a:t>&lt;Explanation on Axial Attention&gt;</a:t>
            </a:r>
          </a:p>
          <a:p>
            <a:pPr marL="0" marR="0"/>
            <a:r>
              <a:rPr lang="en-US" sz="1100" dirty="0">
                <a:effectLst/>
                <a:latin typeface="Calibri" panose="020F0502020204030204" pitchFamily="34" charset="0"/>
              </a:rPr>
              <a:t>Specialized form of self-attention used in Transformers, particularly designed to efficiently handle high-dimensional data, such as images or long sequences, by focusing attention across different axes or dimensions of the input data independently.</a:t>
            </a:r>
          </a:p>
          <a:p>
            <a:pPr marL="0" marR="0"/>
            <a:r>
              <a:rPr lang="en-US" sz="1100" dirty="0">
                <a:effectLst/>
                <a:latin typeface="Calibri" panose="020F0502020204030204" pitchFamily="34" charset="0"/>
              </a:rPr>
              <a:t>This approach significantly reduces the computational cost of self-attention on high-dimensional data without sacrificing too much of the contextual power that makes self-attention effective</a:t>
            </a:r>
          </a:p>
          <a:p>
            <a:pPr rtl="0" fontAlgn="ctr">
              <a:buFont typeface="Arial" panose="020B0604020202020204" pitchFamily="34" charset="0"/>
              <a:buChar char="•"/>
            </a:pPr>
            <a:r>
              <a:rPr lang="en-US" sz="1100" dirty="0">
                <a:effectLst/>
                <a:latin typeface="Calibri" panose="020F0502020204030204" pitchFamily="34" charset="0"/>
              </a:rPr>
              <a:t>Axial attention decomposes the attention across different dimensions or axes of the data</a:t>
            </a:r>
          </a:p>
          <a:p>
            <a:pPr rtl="0" fontAlgn="ctr">
              <a:buFont typeface="Arial" panose="020B0604020202020204" pitchFamily="34" charset="0"/>
              <a:buChar char="•"/>
            </a:pPr>
            <a:r>
              <a:rPr lang="en-US" sz="1100" dirty="0">
                <a:effectLst/>
                <a:latin typeface="Calibri" panose="020F0502020204030204" pitchFamily="34" charset="0"/>
              </a:rPr>
              <a:t>By focusing on one axis at a time, axial attention achieves better efficiency, with each attention step only attending over a smaller subset of elements in the sequence</a:t>
            </a:r>
          </a:p>
          <a:p>
            <a:pPr rtl="0" fontAlgn="ctr">
              <a:buFont typeface="Arial" panose="020B0604020202020204" pitchFamily="34" charset="0"/>
              <a:buChar char="•"/>
            </a:pPr>
            <a:r>
              <a:rPr lang="en-US" sz="1100" dirty="0">
                <a:effectLst/>
                <a:latin typeface="Calibri" panose="020F0502020204030204" pitchFamily="34" charset="0"/>
              </a:rPr>
              <a:t>Steps involved in Axial attention</a:t>
            </a:r>
          </a:p>
          <a:p>
            <a:pPr marL="742950" lvl="1" indent="-285750" rtl="0" fontAlgn="ctr">
              <a:buFont typeface="Arial" panose="020B0604020202020204" pitchFamily="34" charset="0"/>
              <a:buChar char="•"/>
            </a:pPr>
            <a:r>
              <a:rPr lang="en-US" sz="1100" dirty="0">
                <a:effectLst/>
                <a:latin typeface="Calibri" panose="020F0502020204030204" pitchFamily="34" charset="0"/>
              </a:rPr>
              <a:t>Divide attention across axes</a:t>
            </a:r>
          </a:p>
          <a:p>
            <a:pPr marL="742950" lvl="1" indent="-285750" rtl="0" fontAlgn="ctr">
              <a:buFont typeface="Arial" panose="020B0604020202020204" pitchFamily="34" charset="0"/>
              <a:buChar char="•"/>
            </a:pPr>
            <a:r>
              <a:rPr lang="en-US" sz="1100" dirty="0">
                <a:effectLst/>
                <a:latin typeface="Calibri" panose="020F0502020204030204" pitchFamily="34" charset="0"/>
              </a:rPr>
              <a:t>Stepwise attention application (for </a:t>
            </a:r>
            <a:r>
              <a:rPr lang="en-US" sz="1100" dirty="0" err="1">
                <a:effectLst/>
                <a:latin typeface="Calibri" panose="020F0502020204030204" pitchFamily="34" charset="0"/>
              </a:rPr>
              <a:t>eg.</a:t>
            </a:r>
            <a:r>
              <a:rPr lang="en-US" sz="1100" dirty="0">
                <a:effectLst/>
                <a:latin typeface="Calibri" panose="020F0502020204030204" pitchFamily="34" charset="0"/>
              </a:rPr>
              <a:t> In a 2D grid first apply row attention and then column attention)</a:t>
            </a:r>
          </a:p>
          <a:p>
            <a:pPr marL="742950" lvl="1" indent="-285750" rtl="0" fontAlgn="ctr">
              <a:buFont typeface="Arial" panose="020B0604020202020204" pitchFamily="34" charset="0"/>
              <a:buChar char="•"/>
            </a:pPr>
            <a:r>
              <a:rPr lang="en-US" sz="1100" dirty="0">
                <a:effectLst/>
                <a:latin typeface="Calibri" panose="020F0502020204030204" pitchFamily="34" charset="0"/>
              </a:rPr>
              <a:t>Combining row and column attention</a:t>
            </a:r>
          </a:p>
          <a:p>
            <a:pPr rtl="0" fontAlgn="ctr">
              <a:buFont typeface="Arial" panose="020B0604020202020204" pitchFamily="34" charset="0"/>
              <a:buChar char="•"/>
            </a:pPr>
            <a:r>
              <a:rPr lang="en-US" sz="1100" dirty="0">
                <a:effectLst/>
                <a:latin typeface="Calibri" panose="020F0502020204030204" pitchFamily="34" charset="0"/>
              </a:rPr>
              <a:t>Axial attention have applications in Vision Transformers, Long-sequence processing and Video Transformers</a:t>
            </a:r>
          </a:p>
          <a:p>
            <a:endParaRPr lang="en-US" dirty="0"/>
          </a:p>
        </p:txBody>
      </p:sp>
    </p:spTree>
    <p:extLst>
      <p:ext uri="{BB962C8B-B14F-4D97-AF65-F5344CB8AC3E}">
        <p14:creationId xmlns:p14="http://schemas.microsoft.com/office/powerpoint/2010/main" val="349353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&lt;Explanation on Inductive Bias&gt;</a:t>
            </a:r>
          </a:p>
          <a:p>
            <a:endParaRPr lang="en-US" dirty="0"/>
          </a:p>
          <a:p>
            <a:pPr marL="0" indent="0">
              <a:buFont typeface="Arial" panose="020B0604020202020204" pitchFamily="34" charset="0"/>
              <a:buNone/>
            </a:pPr>
            <a:r>
              <a:rPr lang="en-US" dirty="0"/>
              <a:t>What is Inductive Bias?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model’s built-in preference or assumptions that influence how it generalizes from its training data to new, unseen data.</a:t>
            </a:r>
          </a:p>
          <a:p>
            <a:pPr marL="0" indent="0">
              <a:buFont typeface="Arial" panose="020B0604020202020204" pitchFamily="34" charset="0"/>
              <a:buNone/>
            </a:pPr>
            <a:r>
              <a:rPr lang="en-US" dirty="0"/>
              <a:t>Since a model will always have limited training data, it uses inductive bias to fill in gaps by favoring certain kinds of patterns or relationships over others.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 models inductive bias heavily influences its generalization ability.</a:t>
            </a:r>
          </a:p>
          <a:p>
            <a:pPr marL="0" indent="0">
              <a:buFont typeface="Arial" panose="020B0604020202020204" pitchFamily="34" charset="0"/>
              <a:buNone/>
            </a:pPr>
            <a:r>
              <a:rPr lang="en-US" dirty="0"/>
              <a:t>Appropriate inductive bias helps the model learn the true underlying structure of data.</a:t>
            </a:r>
          </a:p>
          <a:p>
            <a:pPr marL="0" indent="0">
              <a:buFont typeface="Arial" panose="020B0604020202020204" pitchFamily="34" charset="0"/>
              <a:buNone/>
            </a:pPr>
            <a:r>
              <a:rPr lang="en-US" dirty="0"/>
              <a:t>It also helps in reducing overfitting (inductive bias can act as a form of regularization, preventing the model from overfitting to noise in training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&lt;Explanation on why </a:t>
            </a:r>
            <a:r>
              <a:rPr lang="en-US" dirty="0" err="1"/>
              <a:t>ViT</a:t>
            </a:r>
            <a:r>
              <a:rPr lang="en-US" dirty="0"/>
              <a:t> has very less inductive bias&gt;</a:t>
            </a:r>
          </a:p>
          <a:p>
            <a:pPr marL="171450" indent="-171450">
              <a:buFont typeface="Arial" panose="020B0604020202020204" pitchFamily="34" charset="0"/>
              <a:buChar char="•"/>
            </a:pPr>
            <a:r>
              <a:rPr lang="en-US" dirty="0"/>
              <a:t>It is because of the architecture of the transformer</a:t>
            </a:r>
          </a:p>
          <a:p>
            <a:pPr marL="171450" indent="-171450">
              <a:buFont typeface="Arial" panose="020B0604020202020204" pitchFamily="34" charset="0"/>
              <a:buChar char="•"/>
            </a:pPr>
            <a:r>
              <a:rPr lang="en-US" dirty="0"/>
              <a:t>Translational invariance</a:t>
            </a:r>
          </a:p>
          <a:p>
            <a:pPr marL="0" indent="0">
              <a:buFont typeface="Arial" panose="020B0604020202020204" pitchFamily="34" charset="0"/>
              <a:buNone/>
            </a:pPr>
            <a:r>
              <a:rPr lang="en-US" dirty="0" err="1"/>
              <a:t>ViT</a:t>
            </a:r>
            <a:r>
              <a:rPr lang="en-US" dirty="0"/>
              <a:t> processes an image by splitting it into patches, treating each patch as a token in a sequence, without explicitly capturing locality or translational invariance in the same way.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It has no built-in hierarchical structure</a:t>
            </a:r>
          </a:p>
          <a:p>
            <a:pPr marL="0" indent="0">
              <a:buFont typeface="Arial" panose="020B0604020202020204" pitchFamily="34" charset="0"/>
              <a:buNone/>
            </a:pPr>
            <a:r>
              <a:rPr lang="en-US" dirty="0"/>
              <a:t>They treat each patch independently at the start</a:t>
            </a:r>
          </a:p>
          <a:p>
            <a:pPr marL="171450" indent="-171450">
              <a:buFont typeface="Arial" panose="020B0604020202020204" pitchFamily="34" charset="0"/>
              <a:buChar char="•"/>
            </a:pPr>
            <a:r>
              <a:rPr lang="en-US" dirty="0"/>
              <a:t>Global relations are learned through self-attention over patches, without the inductive hierarchy as imposed by the convolutional layers</a:t>
            </a:r>
          </a:p>
          <a:p>
            <a:pPr marL="171450" indent="-171450">
              <a:buFont typeface="Arial" panose="020B0604020202020204" pitchFamily="34" charset="0"/>
              <a:buChar char="•"/>
            </a:pPr>
            <a:r>
              <a:rPr lang="en-US" dirty="0"/>
              <a:t>Positional encoding instead of spatial structures</a:t>
            </a:r>
          </a:p>
          <a:p>
            <a:pPr marL="171450" indent="-171450">
              <a:buFont typeface="Arial" panose="020B0604020202020204" pitchFamily="34" charset="0"/>
              <a:buChar char="•"/>
            </a:pPr>
            <a:r>
              <a:rPr lang="en-US" dirty="0"/>
              <a:t>Positional encoding provides minimal inductive bias as compared to spatial continuity enforced by convolutions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&lt;Explain why is fine-tuning at higher resolution is beneficial than pre-training&gt;</a:t>
            </a:r>
          </a:p>
          <a:p>
            <a:pPr marL="171450" indent="-171450">
              <a:buFont typeface="Arial" panose="020B0604020202020204" pitchFamily="34" charset="0"/>
              <a:buChar char="•"/>
            </a:pPr>
            <a:r>
              <a:rPr lang="en-US" dirty="0"/>
              <a:t>It allows the model to capture more detailed information in images, improving its performance on certain tasks that require fine-grained details</a:t>
            </a:r>
          </a:p>
          <a:p>
            <a:pPr marL="171450" indent="-171450">
              <a:buFont typeface="Arial" panose="020B0604020202020204" pitchFamily="34" charset="0"/>
              <a:buChar char="•"/>
            </a:pPr>
            <a:r>
              <a:rPr lang="en-US" dirty="0"/>
              <a:t>When images are fine-tuned at higher resolution, each patch covers a smaller region of the image relative to its content, allowing the model to capture finer details that were blurred or compressed at lower resolutions</a:t>
            </a:r>
          </a:p>
          <a:p>
            <a:pPr marL="171450" indent="-171450">
              <a:buFont typeface="Arial" panose="020B0604020202020204" pitchFamily="34" charset="0"/>
              <a:buChar char="•"/>
            </a:pPr>
            <a:r>
              <a:rPr lang="en-US" dirty="0"/>
              <a:t>Fine-tuning at higher resolution helpful in tasks such as fine-grain classification, segmentation where small details are crucial, resolution enables the model to focus on subtler features.</a:t>
            </a:r>
          </a:p>
          <a:p>
            <a:pPr marL="171450" indent="-171450">
              <a:buFont typeface="Arial" panose="020B0604020202020204" pitchFamily="34" charset="0"/>
              <a:buChar char="•"/>
            </a:pPr>
            <a:r>
              <a:rPr lang="en-US" dirty="0"/>
              <a:t>During pre-training, the model learns general representations at a lower resolution</a:t>
            </a:r>
          </a:p>
          <a:p>
            <a:pPr marL="171450" indent="-171450">
              <a:buFont typeface="Arial" panose="020B0604020202020204" pitchFamily="34" charset="0"/>
              <a:buChar char="•"/>
            </a:pPr>
            <a:r>
              <a:rPr lang="en-US" dirty="0"/>
              <a:t>Refinement helps in better generalization, and adapt its learned features to capture details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6092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&lt;Explanation on VTAB Classification Suite&gt;</a:t>
            </a:r>
          </a:p>
          <a:p>
            <a:pPr marL="171450" indent="-171450">
              <a:buFont typeface="Arial" panose="020B0604020202020204" pitchFamily="34" charset="0"/>
              <a:buChar char="•"/>
            </a:pPr>
            <a:r>
              <a:rPr lang="en-US" dirty="0"/>
              <a:t>Visual Task Adaptive Benchmark</a:t>
            </a:r>
          </a:p>
          <a:p>
            <a:pPr marL="171450" indent="-171450">
              <a:buFont typeface="Arial" panose="020B0604020202020204" pitchFamily="34" charset="0"/>
              <a:buChar char="•"/>
            </a:pPr>
            <a:r>
              <a:rPr lang="en-US" dirty="0"/>
              <a:t>It’s a diverse and challenging suite of tasks, designed to evaluate general visual representations</a:t>
            </a:r>
          </a:p>
          <a:p>
            <a:pPr marL="171450" indent="-171450">
              <a:buFont typeface="Arial" panose="020B0604020202020204" pitchFamily="34" charset="0"/>
              <a:buChar char="•"/>
            </a:pPr>
            <a:r>
              <a:rPr lang="en-US" dirty="0"/>
              <a:t>Its an evaluation method to test the representation learning</a:t>
            </a:r>
          </a:p>
          <a:p>
            <a:pPr marL="171450" indent="-171450">
              <a:buFont typeface="Arial" panose="020B0604020202020204" pitchFamily="34" charset="0"/>
              <a:buChar char="•"/>
            </a:pPr>
            <a:r>
              <a:rPr lang="en-US" dirty="0"/>
              <a:t>The benchmark consists of 19 tasks, drawn from variety of domains and with various semantics</a:t>
            </a:r>
          </a:p>
          <a:p>
            <a:pPr marL="171450" indent="-171450">
              <a:buFont typeface="Arial" panose="020B0604020202020204" pitchFamily="34" charset="0"/>
              <a:buChar char="•"/>
            </a:pPr>
            <a:r>
              <a:rPr lang="en-US" dirty="0"/>
              <a:t>It can also be used to evaluate techniques, other than representation learning, that improve performance across a variety of tasks such as architectures, pre-processing functions or optimizers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&lt;Explanation on BERT architecture&gt;</a:t>
            </a:r>
          </a:p>
          <a:p>
            <a:pPr marL="171450" indent="-171450">
              <a:buFont typeface="Arial" panose="020B0604020202020204" pitchFamily="34" charset="0"/>
              <a:buChar char="•"/>
            </a:pPr>
            <a:r>
              <a:rPr lang="en-US" dirty="0" err="1"/>
              <a:t>BiDirectional</a:t>
            </a:r>
            <a:r>
              <a:rPr lang="en-US" dirty="0"/>
              <a:t> Encoder representation from Transformer</a:t>
            </a:r>
          </a:p>
          <a:p>
            <a:pPr marL="171450" indent="-171450">
              <a:buFont typeface="Arial" panose="020B0604020202020204" pitchFamily="34" charset="0"/>
              <a:buChar char="•"/>
            </a:pPr>
            <a:r>
              <a:rPr lang="en-US" dirty="0"/>
              <a:t>Learns context from both sides of a token within a sentence</a:t>
            </a:r>
          </a:p>
          <a:p>
            <a:pPr marL="171450" indent="-171450">
              <a:buFont typeface="Arial" panose="020B0604020202020204" pitchFamily="34" charset="0"/>
              <a:buChar char="•"/>
            </a:pPr>
            <a:r>
              <a:rPr lang="en-US" dirty="0"/>
              <a:t>Helps in capturing deeper context for each word, considering the entire sentence for context</a:t>
            </a:r>
          </a:p>
          <a:p>
            <a:pPr marL="171450" indent="-171450">
              <a:buFont typeface="Arial" panose="020B0604020202020204" pitchFamily="34" charset="0"/>
              <a:buChar char="•"/>
            </a:pPr>
            <a:r>
              <a:rPr lang="en-US" dirty="0"/>
              <a:t>Trained by masking random words in sentences and asking the model to predict the masked words</a:t>
            </a:r>
          </a:p>
          <a:p>
            <a:pPr marL="171450" indent="-171450">
              <a:buFont typeface="Arial" panose="020B0604020202020204" pitchFamily="34" charset="0"/>
              <a:buChar char="•"/>
            </a:pPr>
            <a:r>
              <a:rPr lang="en-US" dirty="0"/>
              <a:t>BERT architecture once fine-tuned, can be used for various NLP tasks such as text classification, sentiment analysis by just adding output layers for specific tasks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792837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&lt;Explain Big Transfer&gt;</a:t>
            </a:r>
          </a:p>
          <a:p>
            <a:pPr marL="171450" indent="-171450">
              <a:buFont typeface="Arial" panose="020B0604020202020204" pitchFamily="34" charset="0"/>
              <a:buChar char="•"/>
            </a:pPr>
            <a:r>
              <a:rPr lang="en-US" dirty="0" err="1"/>
              <a:t>BiT</a:t>
            </a:r>
            <a:r>
              <a:rPr lang="en-US" dirty="0"/>
              <a:t> – Big Transfer</a:t>
            </a:r>
          </a:p>
          <a:p>
            <a:pPr marL="171450" indent="-171450">
              <a:buFont typeface="Arial" panose="020B0604020202020204" pitchFamily="34" charset="0"/>
              <a:buChar char="•"/>
            </a:pPr>
            <a:r>
              <a:rPr lang="en-US" dirty="0"/>
              <a:t>Applied supervised Transfer learning using large </a:t>
            </a:r>
            <a:r>
              <a:rPr lang="en-US" dirty="0" err="1"/>
              <a:t>ResNet</a:t>
            </a:r>
            <a:r>
              <a:rPr lang="en-US" dirty="0"/>
              <a:t> models pre-trained on massive datasets to improve performance on a wide range of downstream visual tasks</a:t>
            </a:r>
          </a:p>
          <a:p>
            <a:pPr marL="171450" indent="-171450">
              <a:buFont typeface="Arial" panose="020B0604020202020204" pitchFamily="34" charset="0"/>
              <a:buChar char="•"/>
            </a:pPr>
            <a:r>
              <a:rPr lang="en-US" dirty="0"/>
              <a:t>Special focus on large-scale pre-trained models to leverage the transfer of learned representations to new, potentially smaller datasets in a highly efficient and effective way</a:t>
            </a:r>
          </a:p>
          <a:p>
            <a:pPr marL="171450" indent="-171450">
              <a:buFont typeface="Arial" panose="020B0604020202020204" pitchFamily="34" charset="0"/>
              <a:buChar char="•"/>
            </a:pPr>
            <a:r>
              <a:rPr lang="en-US" dirty="0" err="1"/>
              <a:t>BiT</a:t>
            </a:r>
            <a:r>
              <a:rPr lang="en-US" dirty="0"/>
              <a:t> model learns to adapt its general visual knowledge to more specific classes and contexts without requiring a large volume of labelled data for a new task.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&lt;Explain about the Noisy Student framework&gt;</a:t>
            </a:r>
          </a:p>
          <a:p>
            <a:pPr marL="171450" indent="-171450">
              <a:buFont typeface="Arial" panose="020B0604020202020204" pitchFamily="34" charset="0"/>
              <a:buChar char="•"/>
            </a:pPr>
            <a:r>
              <a:rPr lang="en-US" dirty="0"/>
              <a:t>Its an approach for semi-supervised learning that improves model performance by leveraging both labeled and unlabeled data with a teacher-student paradigm, noise injection and self-training.</a:t>
            </a:r>
          </a:p>
          <a:p>
            <a:pPr marL="171450" indent="-171450">
              <a:buFont typeface="Arial" panose="020B0604020202020204" pitchFamily="34" charset="0"/>
              <a:buChar char="•"/>
            </a:pPr>
            <a:r>
              <a:rPr lang="en-US" dirty="0"/>
              <a:t>Combines self-training with data augmentation and noise injection to improve model’s performance, in scenarios where labeled data is limited but unlabeled data is in plenty</a:t>
            </a:r>
          </a:p>
          <a:p>
            <a:pPr marL="171450" indent="-171450">
              <a:buFont typeface="Arial" panose="020B0604020202020204" pitchFamily="34" charset="0"/>
              <a:buChar char="•"/>
            </a:pPr>
            <a:r>
              <a:rPr lang="en-US" dirty="0"/>
              <a:t>Model starts with training the teacher model with labeled data</a:t>
            </a:r>
          </a:p>
          <a:p>
            <a:pPr marL="171450" indent="-171450">
              <a:buFont typeface="Arial" panose="020B0604020202020204" pitchFamily="34" charset="0"/>
              <a:buChar char="•"/>
            </a:pPr>
            <a:r>
              <a:rPr lang="en-US" dirty="0"/>
              <a:t>Teacher model used to generate pseudo-labels for unlabeled data, providing target labels that are used to train the student model</a:t>
            </a:r>
          </a:p>
          <a:p>
            <a:pPr marL="171450" indent="-171450">
              <a:buFont typeface="Arial" panose="020B0604020202020204" pitchFamily="34" charset="0"/>
              <a:buChar char="•"/>
            </a:pPr>
            <a:r>
              <a:rPr lang="en-US" dirty="0"/>
              <a:t>Student model is deliberately trained with various types of noise to make it more robust</a:t>
            </a:r>
          </a:p>
          <a:p>
            <a:pPr marL="171450" indent="-171450">
              <a:buFont typeface="Arial" panose="020B0604020202020204" pitchFamily="34" charset="0"/>
              <a:buChar char="•"/>
            </a:pPr>
            <a:r>
              <a:rPr lang="en-US" dirty="0"/>
              <a:t>Noise can be in the form of data augmentation, dropout or stochastic depth</a:t>
            </a:r>
          </a:p>
          <a:p>
            <a:pPr marL="171450" indent="-171450">
              <a:buFont typeface="Arial" panose="020B0604020202020204" pitchFamily="34" charset="0"/>
              <a:buChar char="•"/>
            </a:pPr>
            <a:r>
              <a:rPr lang="en-US" dirty="0"/>
              <a:t>After training the initial student model, it can then become the new teacher model for the next round of training</a:t>
            </a:r>
          </a:p>
          <a:p>
            <a:pPr marL="171450" indent="-171450">
              <a:buFont typeface="Arial" panose="020B0604020202020204" pitchFamily="34" charset="0"/>
              <a:buChar char="•"/>
            </a:pPr>
            <a:r>
              <a:rPr lang="en-US" dirty="0"/>
              <a:t>This model outperforms the traditional supervised models, especially on tasks with limited labeled data, by learning from both labeled and pseudo-labeled examples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343548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&lt;Explain the various regularization techniques&gt;</a:t>
            </a:r>
          </a:p>
          <a:p>
            <a:r>
              <a:rPr lang="en-US" dirty="0"/>
              <a:t>Weight decay, dropout and label smoothing</a:t>
            </a:r>
          </a:p>
          <a:p>
            <a:r>
              <a:rPr lang="en-US" dirty="0"/>
              <a:t>* </a:t>
            </a:r>
            <a:r>
              <a:rPr lang="en-US" sz="1800" b="0" i="0" dirty="0">
                <a:effectLst/>
                <a:latin typeface="Calibri" panose="020F0502020204030204" pitchFamily="34" charset="0"/>
              </a:rPr>
              <a:t>Weight decay</a:t>
            </a:r>
          </a:p>
          <a:p>
            <a:pPr rtl="0" fontAlgn="ctr">
              <a:buFont typeface="Arial" panose="020B0604020202020204" pitchFamily="34" charset="0"/>
              <a:buChar char="•"/>
            </a:pPr>
            <a:r>
              <a:rPr lang="en-US" sz="1800" dirty="0">
                <a:effectLst/>
                <a:latin typeface="Calibri" panose="020F0502020204030204" pitchFamily="34" charset="0"/>
              </a:rPr>
              <a:t>Penalizes large weights in the model by adding a term to the loss function proportional to the square of weights</a:t>
            </a:r>
          </a:p>
          <a:p>
            <a:pPr rtl="0" fontAlgn="ctr">
              <a:buFont typeface="Arial" panose="020B0604020202020204" pitchFamily="34" charset="0"/>
              <a:buChar char="•"/>
            </a:pPr>
            <a:r>
              <a:rPr lang="en-US" sz="1800" dirty="0">
                <a:effectLst/>
                <a:latin typeface="Calibri" panose="020F0502020204030204" pitchFamily="34" charset="0"/>
              </a:rPr>
              <a:t>Term is controlled by a hyperparameter, which determines the strength of the penalty</a:t>
            </a:r>
          </a:p>
          <a:p>
            <a:pPr rtl="0" fontAlgn="ctr">
              <a:buFont typeface="Arial" panose="020B0604020202020204" pitchFamily="34" charset="0"/>
              <a:buChar char="•"/>
            </a:pPr>
            <a:r>
              <a:rPr lang="en-US" sz="1800" dirty="0">
                <a:effectLst/>
                <a:latin typeface="Calibri" panose="020F0502020204030204" pitchFamily="34" charset="0"/>
              </a:rPr>
              <a:t>Discourages the model to learn excessively large weights, which can lead to overfitting</a:t>
            </a:r>
          </a:p>
          <a:p>
            <a:pPr marL="0" marR="0"/>
            <a:r>
              <a:rPr lang="en-US" sz="1800" dirty="0">
                <a:effectLst/>
                <a:latin typeface="Calibri" panose="020F0502020204030204" pitchFamily="34" charset="0"/>
              </a:rPr>
              <a:t> </a:t>
            </a:r>
          </a:p>
          <a:p>
            <a:pPr marL="0" marR="0"/>
            <a:r>
              <a:rPr lang="en-US" sz="1800" b="0" i="0" dirty="0">
                <a:effectLst/>
                <a:latin typeface="Calibri" panose="020F0502020204030204" pitchFamily="34" charset="0"/>
              </a:rPr>
              <a:t>Dropout</a:t>
            </a:r>
          </a:p>
          <a:p>
            <a:pPr rtl="0" fontAlgn="ctr">
              <a:buFont typeface="Arial" panose="020B0604020202020204" pitchFamily="34" charset="0"/>
              <a:buChar char="•"/>
            </a:pPr>
            <a:r>
              <a:rPr lang="en-US" sz="1800" dirty="0">
                <a:effectLst/>
                <a:latin typeface="Calibri" panose="020F0502020204030204" pitchFamily="34" charset="0"/>
              </a:rPr>
              <a:t>During each training iteration, a fraction of neurons in a layer is randomly set to zero, with a probability between 0.2 and 0.5</a:t>
            </a:r>
          </a:p>
          <a:p>
            <a:pPr rtl="0" fontAlgn="ctr">
              <a:buFont typeface="Arial" panose="020B0604020202020204" pitchFamily="34" charset="0"/>
              <a:buChar char="•"/>
            </a:pPr>
            <a:r>
              <a:rPr lang="en-US" sz="1800" dirty="0">
                <a:effectLst/>
                <a:latin typeface="Calibri" panose="020F0502020204030204" pitchFamily="34" charset="0"/>
              </a:rPr>
              <a:t>Forces the model to learn redundant, distributed representations by preventing it from relying too heavily on a single neuron</a:t>
            </a:r>
          </a:p>
          <a:p>
            <a:pPr rtl="0" fontAlgn="ctr">
              <a:buFont typeface="Arial" panose="020B0604020202020204" pitchFamily="34" charset="0"/>
              <a:buChar char="•"/>
            </a:pPr>
            <a:r>
              <a:rPr lang="en-US" sz="1800" dirty="0">
                <a:effectLst/>
                <a:latin typeface="Calibri" panose="020F0502020204030204" pitchFamily="34" charset="0"/>
              </a:rPr>
              <a:t>Makes the model less sensitive to specific neurons, reducing overfitting</a:t>
            </a:r>
          </a:p>
          <a:p>
            <a:pPr rtl="0" fontAlgn="ctr">
              <a:buFont typeface="Arial" panose="020B0604020202020204" pitchFamily="34" charset="0"/>
              <a:buNone/>
            </a:pPr>
            <a:endParaRPr lang="en-US" sz="1800" b="0" i="0" dirty="0">
              <a:effectLst/>
              <a:latin typeface="Calibri" panose="020F0502020204030204" pitchFamily="34" charset="0"/>
            </a:endParaRPr>
          </a:p>
          <a:p>
            <a:pPr rtl="0" fontAlgn="ctr">
              <a:buFont typeface="Arial" panose="020B0604020202020204" pitchFamily="34" charset="0"/>
              <a:buNone/>
            </a:pPr>
            <a:r>
              <a:rPr lang="en-US" sz="1800" b="0" i="0" dirty="0">
                <a:effectLst/>
                <a:latin typeface="Calibri" panose="020F0502020204030204" pitchFamily="34" charset="0"/>
              </a:rPr>
              <a:t>Label smoothing</a:t>
            </a:r>
          </a:p>
          <a:p>
            <a:pPr rtl="0" fontAlgn="ctr">
              <a:buFont typeface="Arial" panose="020B0604020202020204" pitchFamily="34" charset="0"/>
              <a:buChar char="•"/>
            </a:pPr>
            <a:r>
              <a:rPr lang="en-US" sz="1800" dirty="0">
                <a:effectLst/>
                <a:latin typeface="Calibri" panose="020F0502020204030204" pitchFamily="34" charset="0"/>
              </a:rPr>
              <a:t>Applied to the labels in the classification task, where one hot target labels are slightly softened by distributing a small portion of probability mass away from the true label to other classes</a:t>
            </a:r>
          </a:p>
          <a:p>
            <a:pPr rtl="0" fontAlgn="ctr">
              <a:buFont typeface="Arial" panose="020B0604020202020204" pitchFamily="34" charset="0"/>
              <a:buChar char="•"/>
            </a:pPr>
            <a:r>
              <a:rPr lang="en-US" sz="1800" dirty="0">
                <a:effectLst/>
                <a:latin typeface="Calibri" panose="020F0502020204030204" pitchFamily="34" charset="0"/>
              </a:rPr>
              <a:t>Helps in preventing overconfident predictions by encouraging the model to output less extreme probabilities</a:t>
            </a:r>
          </a:p>
          <a:p>
            <a:pPr rtl="0" fontAlgn="ctr">
              <a:buFont typeface="Arial" panose="020B0604020202020204" pitchFamily="34" charset="0"/>
              <a:buChar char="•"/>
            </a:pPr>
            <a:r>
              <a:rPr lang="en-US" sz="1800" dirty="0">
                <a:effectLst/>
                <a:latin typeface="Calibri" panose="020F0502020204030204" pitchFamily="34" charset="0"/>
              </a:rPr>
              <a:t>Makes the model more stable during training and can help prevent it from becoming overly confident, which is particularly useful in scenarios with noisy labels or imbalanced data</a:t>
            </a:r>
          </a:p>
          <a:p>
            <a:pPr rtl="0" fontAlgn="ctr">
              <a:buFont typeface="Arial" panose="020B0604020202020204" pitchFamily="34" charset="0"/>
              <a:buNone/>
            </a:pPr>
            <a:endParaRPr lang="en-US" sz="1800" dirty="0">
              <a:effectLst/>
              <a:latin typeface="Calibri" panose="020F0502020204030204" pitchFamily="34" charset="0"/>
            </a:endParaRPr>
          </a:p>
          <a:p>
            <a:pPr marL="285750" indent="-285750" rtl="0" fontAlgn="ctr">
              <a:buFont typeface="Arial" panose="020B0604020202020204" pitchFamily="34" charset="0"/>
              <a:buChar char="•"/>
            </a:pPr>
            <a:r>
              <a:rPr lang="en-US" sz="1800" dirty="0">
                <a:effectLst/>
                <a:latin typeface="Calibri" panose="020F0502020204030204" pitchFamily="34" charset="0"/>
              </a:rPr>
              <a:t>After performing this study, the authors observed that inductive bias is useful for smaller datasets, </a:t>
            </a:r>
            <a:r>
              <a:rPr lang="en-US" sz="1800" dirty="0" err="1">
                <a:effectLst/>
                <a:latin typeface="Calibri" panose="020F0502020204030204" pitchFamily="34" charset="0"/>
              </a:rPr>
              <a:t>ie</a:t>
            </a:r>
            <a:r>
              <a:rPr lang="en-US" sz="1800" dirty="0">
                <a:effectLst/>
                <a:latin typeface="Calibri" panose="020F0502020204030204" pitchFamily="34" charset="0"/>
              </a:rPr>
              <a:t>. Learning relevant patterns directly from data is sufficient, and sometimes even beneficial.</a:t>
            </a:r>
          </a:p>
          <a:p>
            <a:pPr marL="285750" indent="-285750" rtl="0" fontAlgn="ctr">
              <a:buFont typeface="Arial" panose="020B0604020202020204" pitchFamily="34" charset="0"/>
              <a:buChar char="•"/>
            </a:pPr>
            <a:endParaRPr lang="en-US" sz="1800" dirty="0">
              <a:effectLst/>
              <a:latin typeface="Calibri" panose="020F0502020204030204" pitchFamily="34" charset="0"/>
            </a:endParaRPr>
          </a:p>
          <a:p>
            <a:pPr rtl="0" fontAlgn="ctr">
              <a:buFont typeface="Arial" panose="020B0604020202020204" pitchFamily="34" charset="0"/>
              <a:buNone/>
            </a:pPr>
            <a:r>
              <a:rPr lang="en-US" sz="1800" dirty="0">
                <a:effectLst/>
                <a:latin typeface="Calibri" panose="020F0502020204030204" pitchFamily="34" charset="0"/>
              </a:rPr>
              <a:t>&lt;Explanation on few-shot linear accuracy&gt; that is used as a metric</a:t>
            </a:r>
          </a:p>
          <a:p>
            <a:pPr marL="285750" indent="-285750" rtl="0" fontAlgn="ctr">
              <a:buFont typeface="Arial" panose="020B0604020202020204" pitchFamily="34" charset="0"/>
              <a:buChar char="•"/>
            </a:pPr>
            <a:r>
              <a:rPr lang="en-US" sz="1800" dirty="0">
                <a:effectLst/>
                <a:latin typeface="Calibri" panose="020F0502020204030204" pitchFamily="34" charset="0"/>
              </a:rPr>
              <a:t>It is a metric used to evaluate how well a pre-trained vision transformer model can adapt to new tasks with limited data.</a:t>
            </a:r>
          </a:p>
          <a:p>
            <a:pPr marL="285750" indent="-285750" rtl="0" fontAlgn="ctr">
              <a:buFont typeface="Arial" panose="020B0604020202020204" pitchFamily="34" charset="0"/>
              <a:buChar char="•"/>
            </a:pPr>
            <a:r>
              <a:rPr lang="en-US" sz="1800" dirty="0">
                <a:effectLst/>
                <a:latin typeface="Calibri" panose="020F0502020204030204" pitchFamily="34" charset="0"/>
              </a:rPr>
              <a:t>In few-shot learning, the model is given only a small number of labeled examples per class for a new task.</a:t>
            </a:r>
          </a:p>
          <a:p>
            <a:pPr marL="285750" indent="-285750" rtl="0" fontAlgn="ctr">
              <a:buFont typeface="Arial" panose="020B0604020202020204" pitchFamily="34" charset="0"/>
              <a:buChar char="•"/>
            </a:pPr>
            <a:r>
              <a:rPr lang="en-US" sz="1800" dirty="0">
                <a:effectLst/>
                <a:latin typeface="Calibri" panose="020F0502020204030204" pitchFamily="34" charset="0"/>
              </a:rPr>
              <a:t>The model’s embeddings or features from pre-training are frozen, and a simple linear classifier is trained on top of these features with the limited labeled data. The linear accuracy is then calculated as the accuracy of this classifier on the validation set.</a:t>
            </a:r>
          </a:p>
          <a:p>
            <a:pPr marL="285750" indent="-285750" rtl="0" fontAlgn="ctr">
              <a:buFont typeface="Arial" panose="020B0604020202020204" pitchFamily="34" charset="0"/>
              <a:buChar char="•"/>
            </a:pPr>
            <a:endParaRPr lang="en-US" sz="1800" dirty="0">
              <a:effectLst/>
              <a:latin typeface="Calibri" panose="020F0502020204030204" pitchFamily="34" charset="0"/>
            </a:endParaRPr>
          </a:p>
          <a:p>
            <a:r>
              <a:rPr lang="en-US" dirty="0"/>
              <a:t>This metric is useful because it measures generalization ability </a:t>
            </a:r>
            <a:r>
              <a:rPr lang="en-US" dirty="0" err="1"/>
              <a:t>ie</a:t>
            </a:r>
            <a:r>
              <a:rPr lang="en-US" dirty="0"/>
              <a:t>. How well the model’s learned representations can generalize to new classes with minimal fine-tuning.</a:t>
            </a:r>
          </a:p>
          <a:p>
            <a:r>
              <a:rPr lang="en-US" dirty="0"/>
              <a:t>Also, the feature quality </a:t>
            </a:r>
            <a:r>
              <a:rPr lang="en-US" dirty="0" err="1"/>
              <a:t>ie</a:t>
            </a:r>
            <a:r>
              <a:rPr lang="en-US" dirty="0"/>
              <a:t>. It suggests that the </a:t>
            </a:r>
            <a:r>
              <a:rPr lang="en-US" dirty="0" err="1"/>
              <a:t>ViT</a:t>
            </a:r>
            <a:r>
              <a:rPr lang="en-US" dirty="0"/>
              <a:t> has learned high-quality, transferable features that can effectively represent various tasks, even with sparse data.</a:t>
            </a:r>
          </a:p>
          <a:p>
            <a:endParaRPr lang="en-US" dirty="0"/>
          </a:p>
          <a:p>
            <a:r>
              <a:rPr lang="en-US" dirty="0"/>
              <a:t>&lt;Explanation on </a:t>
            </a:r>
            <a:r>
              <a:rPr lang="en-US" dirty="0" err="1"/>
              <a:t>exaFLOPs</a:t>
            </a:r>
            <a:r>
              <a:rPr lang="en-US" dirty="0"/>
              <a:t>&gt;</a:t>
            </a:r>
          </a:p>
          <a:p>
            <a:r>
              <a:rPr lang="en-US" dirty="0"/>
              <a:t>* It refers to the vast amount of computational power used to train the model.</a:t>
            </a:r>
          </a:p>
          <a:p>
            <a:r>
              <a:rPr lang="en-US" dirty="0"/>
              <a:t>* One exaflop equals 10^18 floating-point operations per second, and </a:t>
            </a:r>
            <a:r>
              <a:rPr lang="en-US" dirty="0" err="1"/>
              <a:t>ViTs</a:t>
            </a:r>
            <a:r>
              <a:rPr lang="en-US" dirty="0"/>
              <a:t> often require hundreds or even thousands of </a:t>
            </a:r>
            <a:r>
              <a:rPr lang="en-US" dirty="0" err="1"/>
              <a:t>exaFLOPs</a:t>
            </a:r>
            <a:r>
              <a:rPr lang="en-US" dirty="0"/>
              <a:t> over long training periods due to their heavy reliance on large datasets and deep layers.</a:t>
            </a:r>
          </a:p>
          <a:p>
            <a:endParaRPr lang="en-US" dirty="0"/>
          </a:p>
        </p:txBody>
      </p:sp>
    </p:spTree>
    <p:extLst>
      <p:ext uri="{BB962C8B-B14F-4D97-AF65-F5344CB8AC3E}">
        <p14:creationId xmlns:p14="http://schemas.microsoft.com/office/powerpoint/2010/main" val="1570723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&lt;Describe about the DETR, used to perform semantic segmentation / object detection&gt;</a:t>
            </a:r>
          </a:p>
          <a:p>
            <a:pPr marL="171450" indent="-171450">
              <a:buFont typeface="Arial" panose="020B0604020202020204" pitchFamily="34" charset="0"/>
              <a:buChar char="•"/>
            </a:pPr>
            <a:r>
              <a:rPr lang="en-US" dirty="0"/>
              <a:t>DETR – Detection Transformer</a:t>
            </a:r>
          </a:p>
          <a:p>
            <a:pPr marL="171450" indent="-171450">
              <a:buFont typeface="Arial" panose="020B0604020202020204" pitchFamily="34" charset="0"/>
              <a:buChar char="•"/>
            </a:pPr>
            <a:r>
              <a:rPr lang="en-US" dirty="0"/>
              <a:t>Is a new design for object detection systems based on transformers and bipartite matching loss for direct set prediction</a:t>
            </a:r>
          </a:p>
          <a:p>
            <a:pPr marL="171450" indent="-171450">
              <a:buFont typeface="Arial" panose="020B0604020202020204" pitchFamily="34" charset="0"/>
              <a:buChar char="•"/>
            </a:pPr>
            <a:r>
              <a:rPr lang="en-US" dirty="0"/>
              <a:t>This approach achieves comparable results to an optimized R-CNN baseline on the challenging COCO dataset.</a:t>
            </a:r>
          </a:p>
          <a:p>
            <a:pPr marL="171450" indent="-171450">
              <a:buFont typeface="Arial" panose="020B0604020202020204" pitchFamily="34" charset="0"/>
              <a:buChar char="•"/>
            </a:pPr>
            <a:r>
              <a:rPr lang="en-US" dirty="0"/>
              <a:t>It is straightforward to implement and has flexible architecture</a:t>
            </a:r>
          </a:p>
          <a:p>
            <a:pPr marL="171450" indent="-171450">
              <a:buFont typeface="Arial" panose="020B0604020202020204" pitchFamily="34" charset="0"/>
              <a:buChar char="•"/>
            </a:pPr>
            <a:r>
              <a:rPr lang="en-US" dirty="0"/>
              <a:t>Bipartite matching loss – the matching loss function proposed in the paper uniquely assigns predictions to a ground truth object and is invariant to a permutation of predicted objects.</a:t>
            </a:r>
          </a:p>
          <a:p>
            <a:pPr marL="171450" indent="-171450">
              <a:buFont typeface="Arial" panose="020B0604020202020204" pitchFamily="34" charset="0"/>
              <a:buChar char="•"/>
            </a:pPr>
            <a:r>
              <a:rPr lang="en-US" dirty="0"/>
              <a:t>This uses a traditional CNN backbone to learn 2D representation of an input image; model flattens it with positional encoding before passing it to a transformer encoder; transformer decoder then takes as input a small fixed number of learned positional embeddings, which are called object queries and additionally attends to the encoder output.</a:t>
            </a:r>
          </a:p>
          <a:p>
            <a:pPr marL="171450" indent="-171450">
              <a:buFont typeface="Arial" panose="020B0604020202020204" pitchFamily="34" charset="0"/>
              <a:buChar char="•"/>
            </a:pPr>
            <a:r>
              <a:rPr lang="en-US" dirty="0"/>
              <a:t>Each output embedding is passed to a shared feed forward network which predicts either a detection (class/ bounding box) or “no object” class</a:t>
            </a:r>
          </a:p>
          <a:p>
            <a:endParaRPr lang="en-US" dirty="0"/>
          </a:p>
          <a:p>
            <a:r>
              <a:rPr lang="en-US" dirty="0"/>
              <a:t>&lt;Describe the mechanism of Axial attention, and how is it useful for action recognition in videos&gt;</a:t>
            </a:r>
          </a:p>
          <a:p>
            <a:pPr marL="171450" indent="-171450">
              <a:buFont typeface="Arial" panose="020B0604020202020204" pitchFamily="34" charset="0"/>
              <a:buChar char="•"/>
            </a:pPr>
            <a:r>
              <a:rPr lang="en-US" dirty="0"/>
              <a:t>Applying Vision Transformers in Videos, and to recognize actions in videos uses the concept of Space-Time transformer</a:t>
            </a:r>
          </a:p>
          <a:p>
            <a:pPr marL="171450" indent="-171450">
              <a:buFont typeface="Arial" panose="020B0604020202020204" pitchFamily="34" charset="0"/>
              <a:buChar char="•"/>
            </a:pPr>
            <a:r>
              <a:rPr lang="en-US" dirty="0"/>
              <a:t>It consists of spatial and temporal processing</a:t>
            </a:r>
          </a:p>
          <a:p>
            <a:pPr marL="171450" indent="-171450">
              <a:buFont typeface="Arial" panose="020B0604020202020204" pitchFamily="34" charset="0"/>
              <a:buChar char="•"/>
            </a:pPr>
            <a:r>
              <a:rPr lang="en-US" dirty="0"/>
              <a:t>Temporal processing captures dependencies across frames, and uses multi-head attention to model how objects and motion change over consecutive frames</a:t>
            </a:r>
          </a:p>
          <a:p>
            <a:pPr marL="171450" indent="-171450">
              <a:buFont typeface="Arial" panose="020B0604020202020204" pitchFamily="34" charset="0"/>
              <a:buChar char="•"/>
            </a:pPr>
            <a:r>
              <a:rPr lang="en-US" dirty="0"/>
              <a:t>Temporal attention mechanism allows the model to look back and forth across frames, understanding how individual actions progress</a:t>
            </a:r>
          </a:p>
          <a:p>
            <a:pPr marL="171450" indent="-171450">
              <a:buFont typeface="Arial" panose="020B0604020202020204" pitchFamily="34" charset="0"/>
              <a:buChar char="•"/>
            </a:pPr>
            <a:r>
              <a:rPr lang="en-US" dirty="0"/>
              <a:t>Use multi-head attention to model how objects and motion change over consecutive frames, enabling the detection of complex actions that unfold over time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err="1"/>
              <a:t>DeepViT</a:t>
            </a:r>
            <a:endParaRPr lang="en-US" dirty="0"/>
          </a:p>
          <a:p>
            <a:pPr marL="171450" indent="-171450">
              <a:buFont typeface="Arial" panose="020B0604020202020204" pitchFamily="34" charset="0"/>
              <a:buChar char="•"/>
            </a:pPr>
            <a:r>
              <a:rPr lang="en-US" dirty="0"/>
              <a:t>It introduces re-attention mechanism to the existing transformer to re-generate the attention maps to increase their diversity at different layers with negligible computation and memory costs. Makes it possible to train deeper </a:t>
            </a:r>
            <a:r>
              <a:rPr lang="en-US" dirty="0" err="1"/>
              <a:t>ViT</a:t>
            </a:r>
            <a:r>
              <a:rPr lang="en-US" dirty="0"/>
              <a:t> models</a:t>
            </a:r>
          </a:p>
          <a:p>
            <a:pPr marL="171450" indent="-171450">
              <a:buFont typeface="Arial" panose="020B0604020202020204" pitchFamily="34" charset="0"/>
              <a:buChar char="•"/>
            </a:pPr>
            <a:r>
              <a:rPr lang="en-US" dirty="0"/>
              <a:t>But Why ? Because performance of </a:t>
            </a:r>
            <a:r>
              <a:rPr lang="en-US" dirty="0" err="1"/>
              <a:t>ViTs</a:t>
            </a:r>
            <a:r>
              <a:rPr lang="en-US" dirty="0"/>
              <a:t> saturate fast when scaled to be deeper</a:t>
            </a:r>
          </a:p>
          <a:p>
            <a:pPr marL="171450" indent="-171450">
              <a:buFont typeface="Arial" panose="020B0604020202020204" pitchFamily="34" charset="0"/>
              <a:buChar char="•"/>
            </a:pPr>
            <a:r>
              <a:rPr lang="en-US" dirty="0"/>
              <a:t>Scaling difficulty is caused by the attention collapse issue, the feature maps tend to be identical in the top layers of deep </a:t>
            </a:r>
            <a:r>
              <a:rPr lang="en-US" dirty="0" err="1"/>
              <a:t>ViT</a:t>
            </a:r>
            <a:r>
              <a:rPr lang="en-US" dirty="0"/>
              <a:t> models and the self-attention mechanism fails to learn effective concepts for representation learning and hinders the model from getting expected performance gain.</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990910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008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researchers have tried to combine the CNN-like architecture with self-attentions following the scaling success of NLPs.</a:t>
            </a:r>
          </a:p>
          <a:p>
            <a:pPr marL="171450" indent="-171450">
              <a:buFont typeface="Arial" panose="020B0604020202020204" pitchFamily="34" charset="0"/>
              <a:buChar char="•"/>
            </a:pPr>
            <a:r>
              <a:rPr lang="en-US" dirty="0"/>
              <a:t>However, these models are only theoretically efficient, as they found out that it was not scaled effectively on modern hardware accelerators due to the use of specialized attention patterns.</a:t>
            </a:r>
          </a:p>
          <a:p>
            <a:pPr marL="171450" indent="-171450">
              <a:buFont typeface="Arial" panose="020B0604020202020204" pitchFamily="34" charset="0"/>
              <a:buChar char="•"/>
            </a:pPr>
            <a:r>
              <a:rPr lang="en-US" dirty="0"/>
              <a:t>Hence, for large scale training and image recognition tasks, </a:t>
            </a:r>
            <a:r>
              <a:rPr lang="en-US" dirty="0" err="1"/>
              <a:t>ResNet</a:t>
            </a:r>
            <a:r>
              <a:rPr lang="en-US" dirty="0"/>
              <a:t> like architectures were still state-of-the-art and widely used.</a:t>
            </a:r>
          </a:p>
          <a:p>
            <a:pPr marL="171450" indent="-171450">
              <a:buFont typeface="Arial" panose="020B0604020202020204" pitchFamily="34" charset="0"/>
              <a:buChar char="•"/>
            </a:pPr>
            <a:r>
              <a:rPr lang="en-US" dirty="0"/>
              <a:t>The authors in this paper experiment by directly applying transformer to the images, with very few modifications.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83355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&lt;Explain the transformer architecture&gt;</a:t>
            </a:r>
          </a:p>
          <a:p>
            <a:pPr marL="171450" indent="-171450">
              <a:buFont typeface="Arial" panose="020B0604020202020204" pitchFamily="34" charset="0"/>
              <a:buChar char="•"/>
            </a:pPr>
            <a:r>
              <a:rPr lang="en-US" dirty="0"/>
              <a:t>It is a neural network design primarily for sequence-to-sequence tasks like language translation and text generation.</a:t>
            </a:r>
          </a:p>
          <a:p>
            <a:pPr marL="171450" indent="-171450">
              <a:buFont typeface="Arial" panose="020B0604020202020204" pitchFamily="34" charset="0"/>
              <a:buChar char="•"/>
            </a:pPr>
            <a:r>
              <a:rPr lang="en-US" dirty="0"/>
              <a:t>It uses self-attention mechanism to model dependencies between tokens in parallel</a:t>
            </a:r>
          </a:p>
          <a:p>
            <a:pPr marL="171450" indent="-171450">
              <a:buFont typeface="Arial" panose="020B0604020202020204" pitchFamily="34" charset="0"/>
              <a:buChar char="•"/>
            </a:pPr>
            <a:r>
              <a:rPr lang="en-US" dirty="0"/>
              <a:t>A Vanilla Transformer’s architecture consists of 6 layers of encoder-decoder layers</a:t>
            </a:r>
          </a:p>
          <a:p>
            <a:pPr marL="171450" indent="-171450">
              <a:buFont typeface="Arial" panose="020B0604020202020204" pitchFamily="34" charset="0"/>
              <a:buChar char="•"/>
            </a:pPr>
            <a:r>
              <a:rPr lang="en-US" dirty="0"/>
              <a:t>The sub-layers of encoder layer are</a:t>
            </a:r>
          </a:p>
          <a:p>
            <a:pPr marL="171450" indent="-171450">
              <a:buFont typeface="Arial" panose="020B0604020202020204" pitchFamily="34" charset="0"/>
              <a:buChar char="•"/>
            </a:pPr>
            <a:r>
              <a:rPr lang="en-US" dirty="0"/>
              <a:t>Multi-head self attention</a:t>
            </a:r>
          </a:p>
          <a:p>
            <a:pPr marL="171450" indent="-171450">
              <a:buFont typeface="Arial" panose="020B0604020202020204" pitchFamily="34" charset="0"/>
              <a:buChar char="•"/>
            </a:pPr>
            <a:r>
              <a:rPr lang="en-US" dirty="0"/>
              <a:t>Position wise feed forward network</a:t>
            </a:r>
          </a:p>
          <a:p>
            <a:pPr marL="171450" indent="-171450">
              <a:buFont typeface="Arial" panose="020B0604020202020204" pitchFamily="34" charset="0"/>
              <a:buChar char="•"/>
            </a:pPr>
            <a:r>
              <a:rPr lang="en-US" dirty="0"/>
              <a:t>Residual connections and layer normalizations are applied in each sub-layer to improve training stability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&lt;Explain about self-attention mechanism&gt;</a:t>
            </a:r>
          </a:p>
          <a:p>
            <a:pPr marL="171450" indent="-171450">
              <a:buFont typeface="Arial" panose="020B0604020202020204" pitchFamily="34" charset="0"/>
              <a:buChar char="•"/>
            </a:pPr>
            <a:r>
              <a:rPr lang="en-US" dirty="0"/>
              <a:t>Self attention is used to model the relationships between different parts of an image, treating it in a similar way of how transformers handle words in sentences.</a:t>
            </a:r>
          </a:p>
          <a:p>
            <a:pPr marL="171450" indent="-171450">
              <a:buFont typeface="Arial" panose="020B0604020202020204" pitchFamily="34" charset="0"/>
              <a:buChar char="•"/>
            </a:pPr>
            <a:r>
              <a:rPr lang="en-US" dirty="0"/>
              <a:t>Self-attention consists of scaled-dot product attention, which calculates the relationships between all pairs of patches, where each patch attends to every other patch in the image</a:t>
            </a:r>
          </a:p>
          <a:p>
            <a:pPr marL="171450" indent="-171450">
              <a:buFont typeface="Arial" panose="020B0604020202020204" pitchFamily="34" charset="0"/>
              <a:buChar char="•"/>
            </a:pPr>
            <a:r>
              <a:rPr lang="en-US" dirty="0"/>
              <a:t>Attention mechanism creates a weighted sum of all patches for each patch, where patches that share important features have higher attention </a:t>
            </a:r>
            <a:r>
              <a:rPr lang="en-US" dirty="0" err="1"/>
              <a:t>weightsl</a:t>
            </a:r>
            <a:endParaRPr lang="en-US" dirty="0"/>
          </a:p>
          <a:p>
            <a:pPr marL="171450" indent="-171450">
              <a:buFont typeface="Arial" panose="020B0604020202020204" pitchFamily="34" charset="0"/>
              <a:buChar char="•"/>
            </a:pPr>
            <a:r>
              <a:rPr lang="en-US" dirty="0"/>
              <a:t>Vision Transformers can directly capture global interactions in the first 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&lt;Explanation of Multi-head self attention&gt;</a:t>
            </a:r>
          </a:p>
          <a:p>
            <a:pPr marL="171450" indent="-171450">
              <a:buFont typeface="Arial" panose="020B0604020202020204" pitchFamily="34" charset="0"/>
              <a:buChar char="•"/>
            </a:pPr>
            <a:r>
              <a:rPr lang="en-US" dirty="0"/>
              <a:t>Idea : extends the idea of scaled dot product attention by using multiple heads to attend to different parts of inputs in parallel</a:t>
            </a:r>
          </a:p>
          <a:p>
            <a:pPr marL="171450" indent="-171450">
              <a:buFont typeface="Arial" panose="020B0604020202020204" pitchFamily="34" charset="0"/>
              <a:buChar char="•"/>
            </a:pPr>
            <a:r>
              <a:rPr lang="en-US" dirty="0"/>
              <a:t>Heads splits the Query, Key and Value vectors into multiple parts</a:t>
            </a:r>
          </a:p>
          <a:p>
            <a:pPr marL="171450" indent="-171450">
              <a:buFont typeface="Arial" panose="020B0604020202020204" pitchFamily="34" charset="0"/>
              <a:buChar char="•"/>
            </a:pPr>
            <a:r>
              <a:rPr lang="en-US" dirty="0"/>
              <a:t>Each head computes dot-product attention independently, focusing on different aspects of the relationships between tokens</a:t>
            </a:r>
          </a:p>
          <a:p>
            <a:pPr marL="171450" indent="-171450">
              <a:buFont typeface="Arial" panose="020B0604020202020204" pitchFamily="34" charset="0"/>
              <a:buChar char="•"/>
            </a:pPr>
            <a:r>
              <a:rPr lang="en-US" dirty="0"/>
              <a:t>The outputs from all the heads are concatenated and passed through a linear transformation.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252489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180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72FDD-E041-3522-BA65-918E19253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39660-2655-97C4-D11A-BB9862788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2158F7-E7CD-9DB2-90BD-C2E8DEC719B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56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F70EB-003E-0110-7374-658BC088E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9C4CE-BCCF-48CB-EA3D-DA13919F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1DC8F-ADC4-ADE2-1AD8-D20B985F622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6985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structure of Vision Transformer proposed by the authors, its very similar to the standard vanilla transformer with a few modifications.</a:t>
            </a:r>
          </a:p>
          <a:p>
            <a:pPr marL="171450" indent="-171450">
              <a:buFont typeface="Arial" panose="020B0604020202020204" pitchFamily="34" charset="0"/>
              <a:buChar char="•"/>
            </a:pPr>
            <a:r>
              <a:rPr lang="en-US" dirty="0"/>
              <a:t>&lt;Explain about BERT&gt;</a:t>
            </a:r>
          </a:p>
          <a:p>
            <a:pPr marL="0" marR="0"/>
            <a:r>
              <a:rPr lang="en-US" sz="1100" dirty="0">
                <a:effectLst/>
                <a:latin typeface="Calibri" panose="020F0502020204030204" pitchFamily="34" charset="0"/>
              </a:rPr>
              <a:t>BERT - Bidirectional Encoder Representations from Transformers</a:t>
            </a:r>
          </a:p>
          <a:p>
            <a:pPr rtl="0" fontAlgn="ctr">
              <a:buFont typeface="Arial" panose="020B0604020202020204" pitchFamily="34" charset="0"/>
              <a:buChar char="•"/>
            </a:pPr>
            <a:r>
              <a:rPr lang="en-US" sz="1100" dirty="0">
                <a:effectLst/>
                <a:latin typeface="Calibri" panose="020F0502020204030204" pitchFamily="34" charset="0"/>
              </a:rPr>
              <a:t>Bidirectional approach to learn context from both sides of a token within a sentence</a:t>
            </a:r>
          </a:p>
          <a:p>
            <a:pPr rtl="0" fontAlgn="ctr">
              <a:buFont typeface="Arial" panose="020B0604020202020204" pitchFamily="34" charset="0"/>
              <a:buChar char="•"/>
            </a:pPr>
            <a:r>
              <a:rPr lang="en-US" sz="1100" dirty="0">
                <a:effectLst/>
                <a:latin typeface="Calibri" panose="020F0502020204030204" pitchFamily="34" charset="0"/>
              </a:rPr>
              <a:t>Key features</a:t>
            </a:r>
          </a:p>
          <a:p>
            <a:pPr marL="742950" lvl="1" indent="-285750" rtl="0" fontAlgn="ctr">
              <a:buFont typeface="Courier New" panose="02070309020205020404" pitchFamily="49" charset="0"/>
              <a:buChar char="o"/>
            </a:pPr>
            <a:r>
              <a:rPr lang="en-US" sz="1100" dirty="0">
                <a:effectLst/>
                <a:latin typeface="Calibri" panose="020F0502020204030204" pitchFamily="34" charset="0"/>
              </a:rPr>
              <a:t>Bidirectional encoding</a:t>
            </a:r>
          </a:p>
          <a:p>
            <a:pPr marL="1143000" lvl="2" indent="-228600" rtl="0" fontAlgn="ctr">
              <a:buFont typeface="Arial" panose="020B0604020202020204" pitchFamily="34" charset="0"/>
              <a:buChar char="•"/>
            </a:pPr>
            <a:r>
              <a:rPr lang="en-US" sz="1100" dirty="0">
                <a:effectLst/>
                <a:latin typeface="Calibri" panose="020F0502020204030204" pitchFamily="34" charset="0"/>
              </a:rPr>
              <a:t>BERT reads text in both directions simultaneously</a:t>
            </a:r>
          </a:p>
          <a:p>
            <a:pPr marL="1143000" lvl="2" indent="-228600" rtl="0" fontAlgn="ctr">
              <a:buFont typeface="Arial" panose="020B0604020202020204" pitchFamily="34" charset="0"/>
              <a:buChar char="•"/>
            </a:pPr>
            <a:r>
              <a:rPr lang="en-US" sz="1100" dirty="0">
                <a:effectLst/>
                <a:latin typeface="Calibri" panose="020F0502020204030204" pitchFamily="34" charset="0"/>
              </a:rPr>
              <a:t>Helps in capturing deeper context for each word, considering the entire sentence for context</a:t>
            </a:r>
          </a:p>
          <a:p>
            <a:pPr marL="742950" lvl="1" indent="-285750" rtl="0" fontAlgn="ctr">
              <a:buFont typeface="Courier New" panose="02070309020205020404" pitchFamily="49" charset="0"/>
              <a:buChar char="o"/>
            </a:pPr>
            <a:r>
              <a:rPr lang="en-US" sz="1100" dirty="0">
                <a:effectLst/>
                <a:latin typeface="Calibri" panose="020F0502020204030204" pitchFamily="34" charset="0"/>
              </a:rPr>
              <a:t>Masked Language Modeling</a:t>
            </a:r>
          </a:p>
          <a:p>
            <a:pPr marL="1143000" lvl="2" indent="-228600" rtl="0" fontAlgn="ctr">
              <a:buFont typeface="Arial" panose="020B0604020202020204" pitchFamily="34" charset="0"/>
              <a:buChar char="•"/>
            </a:pPr>
            <a:r>
              <a:rPr lang="en-US" sz="1100" dirty="0">
                <a:effectLst/>
                <a:latin typeface="Calibri" panose="020F0502020204030204" pitchFamily="34" charset="0"/>
              </a:rPr>
              <a:t>Trained by masking random words in sentences and asking the model to predict the masked words</a:t>
            </a:r>
          </a:p>
          <a:p>
            <a:pPr marL="742950" lvl="1" indent="-285750" rtl="0" fontAlgn="ctr">
              <a:buFont typeface="Courier New" panose="02070309020205020404" pitchFamily="49" charset="0"/>
              <a:buChar char="o"/>
            </a:pPr>
            <a:r>
              <a:rPr lang="en-US" sz="1100" dirty="0">
                <a:effectLst/>
                <a:latin typeface="Calibri" panose="020F0502020204030204" pitchFamily="34" charset="0"/>
              </a:rPr>
              <a:t>Next Sentence Prediction</a:t>
            </a:r>
          </a:p>
          <a:p>
            <a:pPr marL="1143000" lvl="2" indent="-228600" rtl="0" fontAlgn="ctr">
              <a:buFont typeface="Arial" panose="020B0604020202020204" pitchFamily="34" charset="0"/>
              <a:buChar char="•"/>
            </a:pPr>
            <a:r>
              <a:rPr lang="en-US" sz="1100" dirty="0">
                <a:effectLst/>
                <a:latin typeface="Calibri" panose="020F0502020204030204" pitchFamily="34" charset="0"/>
              </a:rPr>
              <a:t>Also trains on a next-sentence prediction task, which helps it understand relationships between sentences</a:t>
            </a:r>
          </a:p>
          <a:p>
            <a:pPr marL="742950" lvl="1" indent="-285750" rtl="0" fontAlgn="ctr">
              <a:buFont typeface="Courier New" panose="02070309020205020404" pitchFamily="49" charset="0"/>
              <a:buChar char="o"/>
            </a:pPr>
            <a:r>
              <a:rPr lang="en-US" sz="1100" dirty="0">
                <a:effectLst/>
                <a:latin typeface="Calibri" panose="020F0502020204030204" pitchFamily="34" charset="0"/>
              </a:rPr>
              <a:t>Fine-tuning for downstream tasks</a:t>
            </a:r>
          </a:p>
          <a:p>
            <a:pPr marL="1143000" lvl="2" indent="-228600" rtl="0" fontAlgn="ctr">
              <a:buFont typeface="Arial" panose="020B0604020202020204" pitchFamily="34" charset="0"/>
              <a:buChar char="•"/>
            </a:pPr>
            <a:r>
              <a:rPr lang="en-US" sz="1100" dirty="0">
                <a:effectLst/>
                <a:latin typeface="Calibri" panose="020F0502020204030204" pitchFamily="34" charset="0"/>
              </a:rPr>
              <a:t>BERT architecture, once pre-trained, can be fine-tuned for various NLP tasks such as text classification, named entity recognition, and sentiment analysis by adding simple output layers for specific tasks</a:t>
            </a:r>
          </a:p>
          <a:p>
            <a:pPr marL="0" marR="0"/>
            <a:r>
              <a:rPr lang="en-US" sz="1100" dirty="0">
                <a:effectLst/>
                <a:latin typeface="Calibri" panose="020F0502020204030204" pitchFamily="34" charset="0"/>
              </a:rPr>
              <a:t>BERT is similar to </a:t>
            </a:r>
            <a:r>
              <a:rPr lang="en-US" sz="1100" dirty="0" err="1">
                <a:effectLst/>
                <a:latin typeface="Calibri" panose="020F0502020204030204" pitchFamily="34" charset="0"/>
              </a:rPr>
              <a:t>ViT</a:t>
            </a:r>
            <a:r>
              <a:rPr lang="en-US" sz="1100" dirty="0">
                <a:effectLst/>
                <a:latin typeface="Calibri" panose="020F0502020204030204" pitchFamily="34" charset="0"/>
              </a:rPr>
              <a:t> because they both rely on self-attention mechanisms to capture relationships from the input. BERT models word-to-word whereas </a:t>
            </a:r>
            <a:r>
              <a:rPr lang="en-US" sz="1100" dirty="0" err="1">
                <a:effectLst/>
                <a:latin typeface="Calibri" panose="020F0502020204030204" pitchFamily="34" charset="0"/>
              </a:rPr>
              <a:t>ViT</a:t>
            </a:r>
            <a:r>
              <a:rPr lang="en-US" sz="1100" dirty="0">
                <a:effectLst/>
                <a:latin typeface="Calibri" panose="020F0502020204030204" pitchFamily="34" charset="0"/>
              </a:rPr>
              <a:t> models patch-to-patch relationships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&lt;Explain about the positional embeddings in patches&gt;</a:t>
            </a:r>
          </a:p>
          <a:p>
            <a:pPr rtl="0" fontAlgn="ctr">
              <a:buFont typeface="+mj-lt"/>
              <a:buNone/>
            </a:pPr>
            <a:r>
              <a:rPr lang="en-US" sz="1800" b="0" i="0" dirty="0">
                <a:effectLst/>
                <a:latin typeface="Calibri" panose="020F0502020204030204" pitchFamily="34" charset="0"/>
              </a:rPr>
              <a:t>Self-attention is used to model the relationships between different parts of an image,  treating it in a similar way of how transformer handles words in a sentence</a:t>
            </a:r>
          </a:p>
          <a:p>
            <a:pPr rtl="0" fontAlgn="ctr">
              <a:buFont typeface="+mj-lt"/>
              <a:buNone/>
            </a:pPr>
            <a:r>
              <a:rPr lang="en-US" sz="1800" b="0" i="0" dirty="0">
                <a:effectLst/>
                <a:latin typeface="Calibri" panose="020F0502020204030204" pitchFamily="34" charset="0"/>
              </a:rPr>
              <a:t>Image divided into 16X16 patches -&gt; each patch flattened into a 1D vector (similar to token in NLP) -&gt; patch vectors linearly transformed to create embeddings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about the </a:t>
            </a:r>
            <a:r>
              <a:rPr lang="en-US" dirty="0" err="1"/>
              <a:t>LayerNorm</a:t>
            </a:r>
            <a:r>
              <a:rPr lang="en-US" dirty="0"/>
              <a:t> and why it is applied at the Transformer Encoder block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045633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E229-79AD-896E-862A-876DE3C1B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E38D5A-2D5B-9763-5047-DE8057A1B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73920-4CD0-2D42-BB4C-FC007BD3E9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180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input embedding into the patches, which is shown as matrix multiplication. In addition to it, there is positional encoding added to the input embeddings represented as </a:t>
            </a:r>
            <a:r>
              <a:rPr lang="en-US" dirty="0" err="1"/>
              <a:t>E_pos</a:t>
            </a:r>
            <a:endParaRPr lang="en-US" dirty="0"/>
          </a:p>
          <a:p>
            <a:r>
              <a:rPr lang="en-US" dirty="0"/>
              <a:t>Inside the Transformer encoder, the input undergoes alternating layers of multiheaded self-attention and MLP blocks and </a:t>
            </a:r>
            <a:r>
              <a:rPr lang="en-US" dirty="0" err="1"/>
              <a:t>LayerNorm</a:t>
            </a:r>
            <a:r>
              <a:rPr lang="en-US" dirty="0"/>
              <a:t> is applied before every block, and residual connections after every block</a:t>
            </a:r>
          </a:p>
        </p:txBody>
      </p:sp>
    </p:spTree>
    <p:extLst>
      <p:ext uri="{BB962C8B-B14F-4D97-AF65-F5344CB8AC3E}">
        <p14:creationId xmlns:p14="http://schemas.microsoft.com/office/powerpoint/2010/main" val="2752583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3" name="Grafik 6"/>
          <p:cNvPicPr>
            <a:picLocks noChangeAspect="1"/>
          </p:cNvPicPr>
          <p:nvPr userDrawn="1"/>
        </p:nvPicPr>
        <p:blipFill>
          <a:blip r:embed="rId2" cstate="print"/>
          <a:srcRect t="48967" b="13242"/>
          <a:stretch>
            <a:fillRect/>
          </a:stretch>
        </p:blipFill>
        <p:spPr bwMode="auto">
          <a:xfrm>
            <a:off x="0" y="5"/>
            <a:ext cx="12192000" cy="2303463"/>
          </a:xfrm>
          <a:prstGeom prst="rect">
            <a:avLst/>
          </a:prstGeom>
          <a:noFill/>
          <a:ln w="9525">
            <a:noFill/>
            <a:miter lim="800000"/>
            <a:headEnd/>
            <a:tailEnd/>
          </a:ln>
        </p:spPr>
      </p:pic>
      <p:sp>
        <p:nvSpPr>
          <p:cNvPr id="4" name="Title 1"/>
          <p:cNvSpPr>
            <a:spLocks noGrp="1"/>
          </p:cNvSpPr>
          <p:nvPr>
            <p:ph type="ctrTitle"/>
          </p:nvPr>
        </p:nvSpPr>
        <p:spPr>
          <a:xfrm>
            <a:off x="384000" y="2487600"/>
            <a:ext cx="9456416"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5" name="Subtitle 2"/>
          <p:cNvSpPr>
            <a:spLocks noGrp="1"/>
          </p:cNvSpPr>
          <p:nvPr>
            <p:ph type="subTitle" idx="1"/>
          </p:nvPr>
        </p:nvSpPr>
        <p:spPr>
          <a:xfrm>
            <a:off x="384000" y="3149294"/>
            <a:ext cx="9456416"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Tree>
    <p:extLst>
      <p:ext uri="{BB962C8B-B14F-4D97-AF65-F5344CB8AC3E}">
        <p14:creationId xmlns:p14="http://schemas.microsoft.com/office/powerpoint/2010/main" val="426684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halt_Text_ohnezweitenTitel">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feld 4"/>
          <p:cNvSpPr txBox="1"/>
          <p:nvPr userDrawn="1"/>
        </p:nvSpPr>
        <p:spPr>
          <a:xfrm>
            <a:off x="299356" y="800708"/>
            <a:ext cx="2755900" cy="3785652"/>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userDrawn="1"/>
        </p:nvSpPr>
        <p:spPr>
          <a:xfrm>
            <a:off x="12308419" y="506414"/>
            <a:ext cx="2755900" cy="3785652"/>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hasCustomPrompt="1"/>
          </p:nvPr>
        </p:nvSpPr>
        <p:spPr>
          <a:xfrm>
            <a:off x="384000" y="201600"/>
            <a:ext cx="11424000" cy="383084"/>
          </a:xfrm>
          <a:prstGeom prst="rect">
            <a:avLst/>
          </a:prstGeom>
        </p:spPr>
        <p:txBody>
          <a:bodyPr lIns="0" tIns="0" rIns="0" bIns="0" anchor="b" anchorCtr="0"/>
          <a:lstStyle>
            <a:lvl1pPr algn="l">
              <a:defRPr sz="2000" b="1">
                <a:solidFill>
                  <a:schemeClr val="tx2"/>
                </a:solidFill>
              </a:defRPr>
            </a:lvl1pPr>
          </a:lstStyle>
          <a:p>
            <a:r>
              <a:rPr lang="de-DE" dirty="0"/>
              <a:t>Hinweise</a:t>
            </a:r>
            <a:endParaRPr lang="en-US" dirty="0"/>
          </a:p>
        </p:txBody>
      </p:sp>
      <p:sp>
        <p:nvSpPr>
          <p:cNvPr id="8" name="Textfeld 6"/>
          <p:cNvSpPr txBox="1"/>
          <p:nvPr userDrawn="1"/>
        </p:nvSpPr>
        <p:spPr>
          <a:xfrm>
            <a:off x="299356" y="4796266"/>
            <a:ext cx="2710845" cy="1169551"/>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Fußzeile</a:t>
            </a:r>
            <a:r>
              <a:rPr lang="de-DE" sz="1000" b="1" baseline="0" dirty="0">
                <a:latin typeface="+mn-lt"/>
              </a:rPr>
              <a:t> anpassen</a:t>
            </a:r>
            <a:r>
              <a:rPr lang="de-DE" sz="1000" b="1" dirty="0">
                <a:latin typeface="+mn-lt"/>
              </a:rPr>
              <a:t>:</a:t>
            </a:r>
            <a:endParaRPr lang="de-DE" sz="1000" b="0" dirty="0">
              <a:latin typeface="+mn-lt"/>
            </a:endParaRPr>
          </a:p>
          <a:p>
            <a:pPr eaLnBrk="1" fontAlgn="auto" hangingPunct="1">
              <a:spcBef>
                <a:spcPts val="0"/>
              </a:spcBef>
              <a:spcAft>
                <a:spcPts val="0"/>
              </a:spcAft>
              <a:defRPr/>
            </a:pPr>
            <a:r>
              <a:rPr lang="de-DE" sz="1000" b="0" dirty="0">
                <a:latin typeface="+mn-lt"/>
              </a:rPr>
              <a:t>Zum</a:t>
            </a:r>
            <a:r>
              <a:rPr lang="de-DE" sz="1000" b="0" baseline="0" dirty="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10" name="Textfeld 12"/>
          <p:cNvSpPr txBox="1"/>
          <p:nvPr userDrawn="1"/>
        </p:nvSpPr>
        <p:spPr>
          <a:xfrm>
            <a:off x="3215680" y="809778"/>
            <a:ext cx="2755900" cy="3785652"/>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1" name="Textfeld 7"/>
          <p:cNvSpPr txBox="1"/>
          <p:nvPr userDrawn="1"/>
        </p:nvSpPr>
        <p:spPr>
          <a:xfrm>
            <a:off x="6471999" y="849502"/>
            <a:ext cx="2188633" cy="1015663"/>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Tree>
    <p:extLst>
      <p:ext uri="{BB962C8B-B14F-4D97-AF65-F5344CB8AC3E}">
        <p14:creationId xmlns:p14="http://schemas.microsoft.com/office/powerpoint/2010/main" val="279347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_empt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383084"/>
          </a:xfrm>
          <a:prstGeom prst="rect">
            <a:avLst/>
          </a:prstGeom>
        </p:spPr>
        <p:txBody>
          <a:bodyPr lIns="0" tIns="0" rIns="0" bIns="0" anchor="b" anchorCtr="0"/>
          <a:lstStyle>
            <a:lvl1pPr algn="l">
              <a:defRPr sz="2000" b="1">
                <a:solidFill>
                  <a:schemeClr val="bg1">
                    <a:lumMod val="75000"/>
                  </a:schemeClr>
                </a:solidFill>
              </a:defRPr>
            </a:lvl1pPr>
          </a:lstStyle>
          <a:p>
            <a:r>
              <a:rPr lang="de-DE" dirty="0"/>
              <a:t>Titelmasterformat durch Klicken bearbeiten</a:t>
            </a:r>
            <a:endParaRPr lang="en-US" dirty="0"/>
          </a:p>
        </p:txBody>
      </p:sp>
      <p:sp>
        <p:nvSpPr>
          <p:cNvPr id="9" name="Footer Placeholder 4"/>
          <p:cNvSpPr>
            <a:spLocks noGrp="1"/>
          </p:cNvSpPr>
          <p:nvPr>
            <p:ph type="ftr" sz="quarter" idx="3"/>
          </p:nvPr>
        </p:nvSpPr>
        <p:spPr>
          <a:xfrm>
            <a:off x="383117" y="6480000"/>
            <a:ext cx="974400" cy="252000"/>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r>
              <a:rPr lang="de-DE" dirty="0"/>
              <a:t>1 of 81</a:t>
            </a:r>
          </a:p>
        </p:txBody>
      </p:sp>
      <p:sp>
        <p:nvSpPr>
          <p:cNvPr id="3" name="Rectangle 2"/>
          <p:cNvSpPr/>
          <p:nvPr userDrawn="1"/>
        </p:nvSpPr>
        <p:spPr>
          <a:xfrm>
            <a:off x="6491" y="6237312"/>
            <a:ext cx="12185509" cy="62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64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pic>
        <p:nvPicPr>
          <p:cNvPr id="3" name="Grafik 6"/>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30"/>
                    </a14:imgEffect>
                  </a14:imgLayer>
                </a14:imgProps>
              </a:ext>
            </a:extLst>
          </a:blip>
          <a:srcRect t="48967" b="13242"/>
          <a:stretch>
            <a:fillRect/>
          </a:stretch>
        </p:blipFill>
        <p:spPr bwMode="auto">
          <a:xfrm>
            <a:off x="0" y="5"/>
            <a:ext cx="12192000" cy="2303463"/>
          </a:xfrm>
          <a:prstGeom prst="rect">
            <a:avLst/>
          </a:prstGeom>
          <a:noFill/>
          <a:ln w="9525">
            <a:noFill/>
            <a:miter lim="800000"/>
            <a:headEnd/>
            <a:tailEnd/>
          </a:ln>
        </p:spPr>
      </p:pic>
      <p:sp>
        <p:nvSpPr>
          <p:cNvPr id="4" name="Title 1"/>
          <p:cNvSpPr>
            <a:spLocks noGrp="1"/>
          </p:cNvSpPr>
          <p:nvPr>
            <p:ph type="ctrTitle"/>
          </p:nvPr>
        </p:nvSpPr>
        <p:spPr>
          <a:xfrm>
            <a:off x="384000" y="2487600"/>
            <a:ext cx="9456416"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5" name="Subtitle 2"/>
          <p:cNvSpPr>
            <a:spLocks noGrp="1"/>
          </p:cNvSpPr>
          <p:nvPr>
            <p:ph type="subTitle" idx="1"/>
          </p:nvPr>
        </p:nvSpPr>
        <p:spPr>
          <a:xfrm>
            <a:off x="384000" y="3149294"/>
            <a:ext cx="9456416"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Tree>
    <p:extLst>
      <p:ext uri="{BB962C8B-B14F-4D97-AF65-F5344CB8AC3E}">
        <p14:creationId xmlns:p14="http://schemas.microsoft.com/office/powerpoint/2010/main" val="254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9"/>
          <p:cNvCxnSpPr/>
          <p:nvPr userDrawn="1"/>
        </p:nvCxnSpPr>
        <p:spPr>
          <a:xfrm>
            <a:off x="383121"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83121" y="1198208"/>
            <a:ext cx="11425767" cy="4896000"/>
          </a:xfrm>
          <a:prstGeom prst="rect">
            <a:avLst/>
          </a:prstGeom>
        </p:spPr>
        <p:txBody>
          <a:bodyPr lIns="0" tIns="0" rIns="0" bIns="0"/>
          <a:lstStyle>
            <a:lvl1pPr>
              <a:spcAft>
                <a:spcPts val="600"/>
              </a:spcAft>
              <a:defRPr/>
            </a:lvl1pPr>
            <a:lvl2pPr>
              <a:spcAft>
                <a:spcPts val="600"/>
              </a:spcAft>
              <a:defRPr/>
            </a:lvl2pPr>
            <a:lvl3pPr>
              <a:spcAft>
                <a:spcPts val="600"/>
              </a:spcAft>
              <a:defRPr/>
            </a:lvl3pPr>
            <a:lvl4pPr>
              <a:spcAft>
                <a:spcPts val="600"/>
              </a:spcAft>
              <a:defRPr/>
            </a:lvl4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2" name="Title 1"/>
          <p:cNvSpPr>
            <a:spLocks noGrp="1"/>
          </p:cNvSpPr>
          <p:nvPr>
            <p:ph type="title"/>
          </p:nvPr>
        </p:nvSpPr>
        <p:spPr>
          <a:xfrm>
            <a:off x="384000" y="201600"/>
            <a:ext cx="11424000" cy="381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
        <p:nvSpPr>
          <p:cNvPr id="25" name="Textplatzhalter 24"/>
          <p:cNvSpPr>
            <a:spLocks noGrp="1"/>
          </p:cNvSpPr>
          <p:nvPr>
            <p:ph type="body" sz="quarter" idx="11"/>
          </p:nvPr>
        </p:nvSpPr>
        <p:spPr>
          <a:xfrm>
            <a:off x="384003" y="764704"/>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halt_Aufzählung_ohnezweitenTitel">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83121" y="764704"/>
            <a:ext cx="11425767" cy="5331600"/>
          </a:xfrm>
          <a:prstGeom prst="rect">
            <a:avLst/>
          </a:prstGeom>
        </p:spPr>
        <p:txBody>
          <a:bodyPr lIns="0" tIns="0" rIns="0" bIns="0"/>
          <a:lstStyle>
            <a:lvl1pPr>
              <a:spcAft>
                <a:spcPts val="600"/>
              </a:spcAft>
              <a:defRPr/>
            </a:lvl1pPr>
            <a:lvl2pPr>
              <a:spcAft>
                <a:spcPts val="600"/>
              </a:spcAft>
              <a:defRPr/>
            </a:lvl2pPr>
            <a:lvl3pPr>
              <a:spcAft>
                <a:spcPts val="600"/>
              </a:spcAft>
              <a:defRPr/>
            </a:lvl3pPr>
            <a:lvl4pPr>
              <a:spcAft>
                <a:spcPts val="600"/>
              </a:spcAft>
              <a:defRPr/>
            </a:lvl4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2" name="Title 1"/>
          <p:cNvSpPr>
            <a:spLocks noGrp="1"/>
          </p:cNvSpPr>
          <p:nvPr>
            <p:ph type="title"/>
          </p:nvPr>
        </p:nvSpPr>
        <p:spPr>
          <a:xfrm>
            <a:off x="384000" y="201600"/>
            <a:ext cx="11424000" cy="381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30314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5" name="Textfeld 4"/>
          <p:cNvSpPr txBox="1"/>
          <p:nvPr userDrawn="1"/>
        </p:nvSpPr>
        <p:spPr>
          <a:xfrm>
            <a:off x="-2995082" y="506416"/>
            <a:ext cx="2755900" cy="3785652"/>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userDrawn="1"/>
        </p:nvSpPr>
        <p:spPr>
          <a:xfrm>
            <a:off x="12308419" y="506414"/>
            <a:ext cx="2755900" cy="3785652"/>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384000" y="201600"/>
            <a:ext cx="11424000" cy="383084"/>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
        <p:nvSpPr>
          <p:cNvPr id="3" name="Content Placeholder 2"/>
          <p:cNvSpPr>
            <a:spLocks noGrp="1"/>
          </p:cNvSpPr>
          <p:nvPr>
            <p:ph idx="1"/>
          </p:nvPr>
        </p:nvSpPr>
        <p:spPr>
          <a:xfrm>
            <a:off x="384000" y="763200"/>
            <a:ext cx="1142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
        <p:nvSpPr>
          <p:cNvPr id="7" name="Textplatzhalter 6"/>
          <p:cNvSpPr>
            <a:spLocks noGrp="1"/>
          </p:cNvSpPr>
          <p:nvPr>
            <p:ph type="body" sz="quarter" idx="12"/>
          </p:nvPr>
        </p:nvSpPr>
        <p:spPr>
          <a:xfrm>
            <a:off x="383121" y="1198800"/>
            <a:ext cx="11425767" cy="4896000"/>
          </a:xfrm>
          <a:prstGeom prst="rect">
            <a:avLst/>
          </a:prstGeom>
        </p:spPr>
        <p:txBody>
          <a:bodyPr lIns="0" tIns="0" rIns="0" bIns="0"/>
          <a:lstStyle>
            <a:lvl1pPr marL="0" indent="0">
              <a:buFontTx/>
              <a:buNone/>
              <a:defRPr/>
            </a:lvl1pPr>
          </a:lstStyle>
          <a:p>
            <a:pPr lvl="0"/>
            <a:r>
              <a:rPr lang="de-DE"/>
              <a:t>Textmasterformat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halt_Text_ohnezweitenTitel">
    <p:spTree>
      <p:nvGrpSpPr>
        <p:cNvPr id="1" name=""/>
        <p:cNvGrpSpPr/>
        <p:nvPr/>
      </p:nvGrpSpPr>
      <p:grpSpPr>
        <a:xfrm>
          <a:off x="0" y="0"/>
          <a:ext cx="0" cy="0"/>
          <a:chOff x="0" y="0"/>
          <a:chExt cx="0" cy="0"/>
        </a:xfrm>
      </p:grpSpPr>
      <p:sp>
        <p:nvSpPr>
          <p:cNvPr id="7" name="Textplatzhalter 6"/>
          <p:cNvSpPr>
            <a:spLocks noGrp="1"/>
          </p:cNvSpPr>
          <p:nvPr>
            <p:ph type="body" sz="quarter" idx="12"/>
          </p:nvPr>
        </p:nvSpPr>
        <p:spPr>
          <a:xfrm>
            <a:off x="383121" y="763200"/>
            <a:ext cx="11425767" cy="5331600"/>
          </a:xfrm>
          <a:prstGeom prst="rect">
            <a:avLst/>
          </a:prstGeom>
        </p:spPr>
        <p:txBody>
          <a:bodyPr lIns="0" tIns="0" rIns="0" bIns="0"/>
          <a:lstStyle>
            <a:lvl1pPr marL="0" indent="0">
              <a:buFontTx/>
              <a:buNone/>
              <a:defRPr/>
            </a:lvl1pPr>
          </a:lstStyle>
          <a:p>
            <a:pPr lvl="0"/>
            <a:r>
              <a:rPr lang="de-DE"/>
              <a:t>Textmasterformat bearbeiten</a:t>
            </a:r>
          </a:p>
        </p:txBody>
      </p:sp>
      <p:sp>
        <p:nvSpPr>
          <p:cNvPr id="2" name="Title 1"/>
          <p:cNvSpPr>
            <a:spLocks noGrp="1"/>
          </p:cNvSpPr>
          <p:nvPr>
            <p:ph type="title"/>
          </p:nvPr>
        </p:nvSpPr>
        <p:spPr>
          <a:xfrm>
            <a:off x="384000" y="201600"/>
            <a:ext cx="11424000" cy="383084"/>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6335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cxnSp>
        <p:nvCxnSpPr>
          <p:cNvPr id="3" name="Gerader Verbinder 12"/>
          <p:cNvCxnSpPr/>
          <p:nvPr userDrawn="1"/>
        </p:nvCxnSpPr>
        <p:spPr>
          <a:xfrm>
            <a:off x="383121" y="6382800"/>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userDrawn="1"/>
        </p:nvSpPr>
        <p:spPr>
          <a:xfrm>
            <a:off x="383121"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sz="3200" dirty="0"/>
              <a:t>Thank you for your attention!</a:t>
            </a:r>
            <a:endParaRPr lang="en-US" sz="3200" dirty="0"/>
          </a:p>
        </p:txBody>
      </p:sp>
      <p:sp>
        <p:nvSpPr>
          <p:cNvPr id="9" name="Textplatzhalter 24"/>
          <p:cNvSpPr>
            <a:spLocks noGrp="1"/>
          </p:cNvSpPr>
          <p:nvPr>
            <p:ph type="body" sz="quarter" idx="11"/>
          </p:nvPr>
        </p:nvSpPr>
        <p:spPr>
          <a:xfrm>
            <a:off x="384003"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pic>
        <p:nvPicPr>
          <p:cNvPr id="10" name="Grafik 6">
            <a:extLst>
              <a:ext uri="{FF2B5EF4-FFF2-40B4-BE49-F238E27FC236}">
                <a16:creationId xmlns:a16="http://schemas.microsoft.com/office/drawing/2014/main" id="{AE766B2A-0C43-41EE-8EA0-47F0E5F4B580}"/>
              </a:ext>
            </a:extLst>
          </p:cNvPr>
          <p:cNvPicPr>
            <a:picLocks noChangeAspect="1"/>
          </p:cNvPicPr>
          <p:nvPr userDrawn="1"/>
        </p:nvPicPr>
        <p:blipFill>
          <a:blip r:embed="rId2" cstate="print"/>
          <a:srcRect/>
          <a:stretch>
            <a:fillRect/>
          </a:stretch>
        </p:blipFill>
        <p:spPr bwMode="auto">
          <a:xfrm>
            <a:off x="10596500" y="6317491"/>
            <a:ext cx="1339640" cy="613055"/>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halt_Aufzählung">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83121" y="1198208"/>
            <a:ext cx="11425767" cy="4896000"/>
          </a:xfrm>
          <a:prstGeom prst="rect">
            <a:avLst/>
          </a:prstGeom>
        </p:spPr>
        <p:txBody>
          <a:bodyPr lIns="0" tIns="0" rIns="0" bIns="0"/>
          <a:lstStyle>
            <a:lvl1pPr>
              <a:spcAft>
                <a:spcPts val="600"/>
              </a:spcAft>
              <a:defRPr/>
            </a:lvl1pPr>
            <a:lvl2pPr>
              <a:spcAft>
                <a:spcPts val="600"/>
              </a:spcAft>
              <a:defRPr/>
            </a:lvl2pPr>
            <a:lvl3pPr>
              <a:spcAft>
                <a:spcPts val="600"/>
              </a:spcAft>
              <a:defRPr/>
            </a:lvl3pPr>
            <a:lvl4pPr>
              <a:spcAft>
                <a:spcPts val="600"/>
              </a:spcAft>
              <a:defRPr/>
            </a:lvl4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2" name="Title 1"/>
          <p:cNvSpPr>
            <a:spLocks noGrp="1"/>
          </p:cNvSpPr>
          <p:nvPr>
            <p:ph type="title" hasCustomPrompt="1"/>
          </p:nvPr>
        </p:nvSpPr>
        <p:spPr>
          <a:xfrm>
            <a:off x="384000" y="201600"/>
            <a:ext cx="11424000" cy="381600"/>
          </a:xfrm>
          <a:prstGeom prst="rect">
            <a:avLst/>
          </a:prstGeom>
        </p:spPr>
        <p:txBody>
          <a:bodyPr lIns="0" tIns="0" rIns="0" bIns="0" anchor="b" anchorCtr="0"/>
          <a:lstStyle>
            <a:lvl1pPr algn="l">
              <a:defRPr sz="2000" b="1">
                <a:solidFill>
                  <a:srgbClr val="FF0000"/>
                </a:solidFill>
              </a:defRPr>
            </a:lvl1pPr>
          </a:lstStyle>
          <a:p>
            <a:r>
              <a:rPr lang="de-DE" dirty="0"/>
              <a:t>TODO</a:t>
            </a:r>
            <a:endParaRPr lang="en-US" dirty="0"/>
          </a:p>
        </p:txBody>
      </p:sp>
      <p:sp>
        <p:nvSpPr>
          <p:cNvPr id="25" name="Textplatzhalter 24"/>
          <p:cNvSpPr>
            <a:spLocks noGrp="1"/>
          </p:cNvSpPr>
          <p:nvPr>
            <p:ph type="body" sz="quarter" idx="11"/>
          </p:nvPr>
        </p:nvSpPr>
        <p:spPr>
          <a:xfrm>
            <a:off x="384003" y="764704"/>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Tree>
    <p:extLst>
      <p:ext uri="{BB962C8B-B14F-4D97-AF65-F5344CB8AC3E}">
        <p14:creationId xmlns:p14="http://schemas.microsoft.com/office/powerpoint/2010/main" val="1137455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Gerader Verbinder 11"/>
          <p:cNvCxnSpPr>
            <a:cxnSpLocks/>
          </p:cNvCxnSpPr>
          <p:nvPr userDrawn="1"/>
        </p:nvCxnSpPr>
        <p:spPr>
          <a:xfrm>
            <a:off x="385233" y="6309320"/>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2CDFEFAD-51EA-48EC-8387-C22E8E1674EC}"/>
              </a:ext>
            </a:extLst>
          </p:cNvPr>
          <p:cNvSpPr txBox="1">
            <a:spLocks/>
          </p:cNvSpPr>
          <p:nvPr userDrawn="1"/>
        </p:nvSpPr>
        <p:spPr>
          <a:xfrm>
            <a:off x="839416" y="6374982"/>
            <a:ext cx="5796644" cy="368963"/>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spcAft>
                <a:spcPts val="200"/>
              </a:spcAft>
            </a:pPr>
            <a:r>
              <a:rPr lang="en-US" sz="900" noProof="0" dirty="0"/>
              <a:t>Title | Subtitle</a:t>
            </a:r>
          </a:p>
          <a:p>
            <a:pPr>
              <a:lnSpc>
                <a:spcPct val="100000"/>
              </a:lnSpc>
              <a:spcBef>
                <a:spcPts val="0"/>
              </a:spcBef>
              <a:spcAft>
                <a:spcPts val="200"/>
              </a:spcAft>
            </a:pPr>
            <a:r>
              <a:rPr lang="en-US" sz="900" b="0" baseline="0" noProof="0" dirty="0"/>
              <a:t>Copyright. </a:t>
            </a:r>
            <a:r>
              <a:rPr lang="en-US" sz="900" b="1" baseline="0" noProof="0" dirty="0"/>
              <a:t>Notice.</a:t>
            </a:r>
          </a:p>
        </p:txBody>
      </p:sp>
      <p:sp>
        <p:nvSpPr>
          <p:cNvPr id="8" name="Textfeld 14">
            <a:extLst>
              <a:ext uri="{FF2B5EF4-FFF2-40B4-BE49-F238E27FC236}">
                <a16:creationId xmlns:a16="http://schemas.microsoft.com/office/drawing/2014/main" id="{B7733B90-53A0-4B94-82CE-F74D01C5F50C}"/>
              </a:ext>
            </a:extLst>
          </p:cNvPr>
          <p:cNvSpPr txBox="1">
            <a:spLocks noChangeArrowheads="1"/>
          </p:cNvSpPr>
          <p:nvPr userDrawn="1"/>
        </p:nvSpPr>
        <p:spPr bwMode="auto">
          <a:xfrm>
            <a:off x="385233" y="6374982"/>
            <a:ext cx="310167" cy="22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fld id="{A029AE8F-9A2C-4A3B-BE0F-EB6CA6B49C0C}" type="slidenum">
              <a:rPr lang="de-DE" altLang="de-DE" sz="900" smtClean="0">
                <a:solidFill>
                  <a:schemeClr val="tx2"/>
                </a:solidFill>
              </a:rPr>
              <a:pPr>
                <a:defRPr/>
              </a:pPr>
              <a:t>‹#›</a:t>
            </a:fld>
            <a:endParaRPr lang="de-DE" altLang="de-DE" sz="900" dirty="0">
              <a:solidFill>
                <a:schemeClr val="tx2"/>
              </a:solidFill>
            </a:endParaRPr>
          </a:p>
        </p:txBody>
      </p:sp>
      <p:pic>
        <p:nvPicPr>
          <p:cNvPr id="13" name="Grafik 12"/>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9300356" y="6254898"/>
            <a:ext cx="2628292" cy="609133"/>
          </a:xfrm>
          <a:prstGeom prst="rect">
            <a:avLst/>
          </a:prstGeom>
        </p:spPr>
      </p:pic>
      <p:cxnSp>
        <p:nvCxnSpPr>
          <p:cNvPr id="9" name="Gerader Verbinder 10">
            <a:extLst>
              <a:ext uri="{FF2B5EF4-FFF2-40B4-BE49-F238E27FC236}">
                <a16:creationId xmlns:a16="http://schemas.microsoft.com/office/drawing/2014/main" id="{BD4D014B-F400-43A7-B722-0B04877EC4BF}"/>
              </a:ext>
            </a:extLst>
          </p:cNvPr>
          <p:cNvCxnSpPr/>
          <p:nvPr userDrawn="1"/>
        </p:nvCxnSpPr>
        <p:spPr>
          <a:xfrm>
            <a:off x="383121" y="6206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09" r:id="rId1"/>
    <p:sldLayoutId id="2147483810" r:id="rId2"/>
    <p:sldLayoutId id="2147483786" r:id="rId3"/>
    <p:sldLayoutId id="2147483787" r:id="rId4"/>
    <p:sldLayoutId id="2147483792" r:id="rId5"/>
    <p:sldLayoutId id="2147483788" r:id="rId6"/>
    <p:sldLayoutId id="2147483793" r:id="rId7"/>
    <p:sldLayoutId id="2147483791" r:id="rId8"/>
    <p:sldLayoutId id="2147483795" r:id="rId9"/>
    <p:sldLayoutId id="2147483794" r:id="rId10"/>
    <p:sldLayoutId id="2147483798" r:id="rId11"/>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jpe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8.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6.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6813-EEDF-44A4-80C9-3ADC87545418}"/>
              </a:ext>
            </a:extLst>
          </p:cNvPr>
          <p:cNvSpPr>
            <a:spLocks noGrp="1"/>
          </p:cNvSpPr>
          <p:nvPr>
            <p:ph type="ctrTitle"/>
          </p:nvPr>
        </p:nvSpPr>
        <p:spPr/>
        <p:txBody>
          <a:bodyPr/>
          <a:lstStyle/>
          <a:p>
            <a:r>
              <a:rPr lang="en-US" dirty="0"/>
              <a:t>Learning Based Control Seminar</a:t>
            </a:r>
            <a:endParaRPr lang="en-DE" dirty="0"/>
          </a:p>
        </p:txBody>
      </p:sp>
      <p:sp>
        <p:nvSpPr>
          <p:cNvPr id="3" name="Subtitle 2">
            <a:extLst>
              <a:ext uri="{FF2B5EF4-FFF2-40B4-BE49-F238E27FC236}">
                <a16:creationId xmlns:a16="http://schemas.microsoft.com/office/drawing/2014/main" id="{E41FC609-B2F2-4E51-AB43-A975B451C082}"/>
              </a:ext>
            </a:extLst>
          </p:cNvPr>
          <p:cNvSpPr>
            <a:spLocks noGrp="1"/>
          </p:cNvSpPr>
          <p:nvPr>
            <p:ph type="subTitle" idx="1"/>
          </p:nvPr>
        </p:nvSpPr>
        <p:spPr>
          <a:xfrm>
            <a:off x="384000" y="3149294"/>
            <a:ext cx="9456416" cy="2439946"/>
          </a:xfrm>
        </p:spPr>
        <p:txBody>
          <a:bodyPr/>
          <a:lstStyle/>
          <a:p>
            <a:r>
              <a:rPr lang="en-US" sz="2800" b="1" dirty="0"/>
              <a:t>An image is worth 16 X 16 Words : Transformers for image recognition at scale</a:t>
            </a:r>
          </a:p>
          <a:p>
            <a:endParaRPr lang="en-US" b="1" dirty="0"/>
          </a:p>
          <a:p>
            <a:r>
              <a:rPr lang="en-US" b="1" dirty="0"/>
              <a:t>Ashwin Chakravartula</a:t>
            </a:r>
          </a:p>
          <a:p>
            <a:endParaRPr lang="en-US" dirty="0"/>
          </a:p>
          <a:p>
            <a:endParaRPr lang="en-US" dirty="0"/>
          </a:p>
          <a:p>
            <a:r>
              <a:rPr lang="en-US" dirty="0"/>
              <a:t>ashwin.chakravartula@rwth-aachen.de</a:t>
            </a:r>
          </a:p>
          <a:p>
            <a:r>
              <a:rPr lang="en-US" dirty="0"/>
              <a:t>13.11.2024</a:t>
            </a:r>
            <a:endParaRPr lang="en-DE" dirty="0"/>
          </a:p>
        </p:txBody>
      </p:sp>
    </p:spTree>
    <p:extLst>
      <p:ext uri="{BB962C8B-B14F-4D97-AF65-F5344CB8AC3E}">
        <p14:creationId xmlns:p14="http://schemas.microsoft.com/office/powerpoint/2010/main" val="4139681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87B68-6F0B-905B-4A6A-206757FDC4F2}"/>
              </a:ext>
            </a:extLst>
          </p:cNvPr>
          <p:cNvSpPr>
            <a:spLocks noGrp="1"/>
          </p:cNvSpPr>
          <p:nvPr>
            <p:ph type="body" sz="quarter" idx="13"/>
          </p:nvPr>
        </p:nvSpPr>
        <p:spPr>
          <a:xfrm>
            <a:off x="6276020" y="1340768"/>
            <a:ext cx="5532868" cy="4755536"/>
          </a:xfrm>
        </p:spPr>
        <p:txBody>
          <a:bodyPr/>
          <a:lstStyle/>
          <a:p>
            <a:r>
              <a:rPr lang="en-US" dirty="0" err="1"/>
              <a:t>ViT</a:t>
            </a:r>
            <a:r>
              <a:rPr lang="en-US" dirty="0"/>
              <a:t> receives 2D image patches as input, instead of the standard 1D sequence of token embeddings.</a:t>
            </a:r>
          </a:p>
          <a:p>
            <a:r>
              <a:rPr lang="en-US" dirty="0"/>
              <a:t>A learnable embedding is prepended to the sequence of embedded patches, similar to BERT’s class token.</a:t>
            </a:r>
          </a:p>
          <a:p>
            <a:r>
              <a:rPr lang="en-US" dirty="0"/>
              <a:t>Classification head is implemented by MLP, with one hidden layer at pre-training.</a:t>
            </a:r>
          </a:p>
          <a:p>
            <a:r>
              <a:rPr lang="en-US" dirty="0"/>
              <a:t>Position embeddings are added to patch embeddings to retain positional information.</a:t>
            </a:r>
          </a:p>
          <a:p>
            <a:r>
              <a:rPr lang="en-US" dirty="0"/>
              <a:t>Inside the Transformer encoder, </a:t>
            </a:r>
            <a:r>
              <a:rPr lang="en-US" dirty="0" err="1"/>
              <a:t>LayerNorm</a:t>
            </a:r>
            <a:r>
              <a:rPr lang="en-US" dirty="0"/>
              <a:t> and Residual Connections are applied at every blocks for better training.</a:t>
            </a:r>
          </a:p>
          <a:p>
            <a:endParaRPr lang="en-US" dirty="0"/>
          </a:p>
        </p:txBody>
      </p:sp>
      <p:sp>
        <p:nvSpPr>
          <p:cNvPr id="3" name="Title 2">
            <a:extLst>
              <a:ext uri="{FF2B5EF4-FFF2-40B4-BE49-F238E27FC236}">
                <a16:creationId xmlns:a16="http://schemas.microsoft.com/office/drawing/2014/main" id="{05E6CFBF-904F-7944-9998-F7133A3D5237}"/>
              </a:ext>
            </a:extLst>
          </p:cNvPr>
          <p:cNvSpPr>
            <a:spLocks noGrp="1"/>
          </p:cNvSpPr>
          <p:nvPr>
            <p:ph type="title"/>
          </p:nvPr>
        </p:nvSpPr>
        <p:spPr/>
        <p:txBody>
          <a:bodyPr/>
          <a:lstStyle/>
          <a:p>
            <a:r>
              <a:rPr lang="en-US" dirty="0"/>
              <a:t>Vision Transformer model</a:t>
            </a:r>
          </a:p>
        </p:txBody>
      </p:sp>
      <p:pic>
        <p:nvPicPr>
          <p:cNvPr id="5" name="Picture 4">
            <a:extLst>
              <a:ext uri="{FF2B5EF4-FFF2-40B4-BE49-F238E27FC236}">
                <a16:creationId xmlns:a16="http://schemas.microsoft.com/office/drawing/2014/main" id="{CE6259D7-3E7D-5855-3CAD-42B10E703415}"/>
              </a:ext>
            </a:extLst>
          </p:cNvPr>
          <p:cNvPicPr>
            <a:picLocks noChangeAspect="1"/>
          </p:cNvPicPr>
          <p:nvPr/>
        </p:nvPicPr>
        <p:blipFill>
          <a:blip r:embed="rId3"/>
          <a:stretch>
            <a:fillRect/>
          </a:stretch>
        </p:blipFill>
        <p:spPr>
          <a:xfrm>
            <a:off x="416070" y="764795"/>
            <a:ext cx="5679930" cy="3054628"/>
          </a:xfrm>
          <a:prstGeom prst="rect">
            <a:avLst/>
          </a:prstGeom>
        </p:spPr>
      </p:pic>
      <p:sp>
        <p:nvSpPr>
          <p:cNvPr id="4" name="Oval 3">
            <a:extLst>
              <a:ext uri="{FF2B5EF4-FFF2-40B4-BE49-F238E27FC236}">
                <a16:creationId xmlns:a16="http://schemas.microsoft.com/office/drawing/2014/main" id="{D0E9D071-7368-0BAD-F89C-AA51E260FFA5}"/>
              </a:ext>
            </a:extLst>
          </p:cNvPr>
          <p:cNvSpPr/>
          <p:nvPr/>
        </p:nvSpPr>
        <p:spPr>
          <a:xfrm>
            <a:off x="1343472" y="2528900"/>
            <a:ext cx="468052" cy="288032"/>
          </a:xfrm>
          <a:prstGeom prst="ellipse">
            <a:avLst/>
          </a:prstGeom>
          <a:noFill/>
          <a:ln w="25400">
            <a:solidFill>
              <a:schemeClr val="accent6"/>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1BB539B-657F-8AC6-F0CE-0B16A47DFD21}"/>
              </a:ext>
            </a:extLst>
          </p:cNvPr>
          <p:cNvCxnSpPr/>
          <p:nvPr/>
        </p:nvCxnSpPr>
        <p:spPr>
          <a:xfrm>
            <a:off x="2747628" y="2924944"/>
            <a:ext cx="1260140" cy="180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BC18209C-9B80-B64D-EB78-22A4CD4B20FC}"/>
              </a:ext>
            </a:extLst>
          </p:cNvPr>
          <p:cNvSpPr txBox="1"/>
          <p:nvPr/>
        </p:nvSpPr>
        <p:spPr>
          <a:xfrm>
            <a:off x="2639616" y="4658943"/>
            <a:ext cx="3096344" cy="246221"/>
          </a:xfrm>
          <a:prstGeom prst="rect">
            <a:avLst/>
          </a:prstGeom>
          <a:noFill/>
        </p:spPr>
        <p:txBody>
          <a:bodyPr wrap="square" rtlCol="0">
            <a:spAutoFit/>
          </a:bodyPr>
          <a:lstStyle/>
          <a:p>
            <a:r>
              <a:rPr lang="en-US" sz="1000" dirty="0"/>
              <a:t>Essentially a FCN which outputs embeddings</a:t>
            </a:r>
          </a:p>
        </p:txBody>
      </p:sp>
    </p:spTree>
    <p:extLst>
      <p:ext uri="{BB962C8B-B14F-4D97-AF65-F5344CB8AC3E}">
        <p14:creationId xmlns:p14="http://schemas.microsoft.com/office/powerpoint/2010/main" val="62604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BABF8-C879-7DF7-7E7D-CFCB2D0063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863A43-0C3C-ED4D-CA5D-90209E2369E3}"/>
              </a:ext>
            </a:extLst>
          </p:cNvPr>
          <p:cNvSpPr>
            <a:spLocks noGrp="1"/>
          </p:cNvSpPr>
          <p:nvPr>
            <p:ph type="title"/>
          </p:nvPr>
        </p:nvSpPr>
        <p:spPr/>
        <p:txBody>
          <a:bodyPr/>
          <a:lstStyle/>
          <a:p>
            <a:r>
              <a:rPr lang="en-US" dirty="0"/>
              <a:t>Example describing the </a:t>
            </a:r>
            <a:r>
              <a:rPr lang="en-US" dirty="0" err="1"/>
              <a:t>ViT</a:t>
            </a:r>
            <a:r>
              <a:rPr lang="en-US" dirty="0"/>
              <a:t> mechanism</a:t>
            </a:r>
          </a:p>
        </p:txBody>
      </p:sp>
      <p:pic>
        <p:nvPicPr>
          <p:cNvPr id="1028" name="Picture 4" descr="blue and gold macaw sit on the branch">
            <a:extLst>
              <a:ext uri="{FF2B5EF4-FFF2-40B4-BE49-F238E27FC236}">
                <a16:creationId xmlns:a16="http://schemas.microsoft.com/office/drawing/2014/main" id="{2909DEA8-5539-84FF-26E9-AD55A9CBF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99" y="797549"/>
            <a:ext cx="4355583" cy="29008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a:extLst>
              <a:ext uri="{FF2B5EF4-FFF2-40B4-BE49-F238E27FC236}">
                <a16:creationId xmlns:a16="http://schemas.microsoft.com/office/drawing/2014/main" id="{29707066-2D3A-3F1E-96A7-A4CB4F1D97AB}"/>
              </a:ext>
            </a:extLst>
          </p:cNvPr>
          <p:cNvSpPr txBox="1">
            <a:spLocks/>
          </p:cNvSpPr>
          <p:nvPr/>
        </p:nvSpPr>
        <p:spPr>
          <a:xfrm>
            <a:off x="369340"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3" name="Text Placeholder 1">
            <a:extLst>
              <a:ext uri="{FF2B5EF4-FFF2-40B4-BE49-F238E27FC236}">
                <a16:creationId xmlns:a16="http://schemas.microsoft.com/office/drawing/2014/main" id="{AA377E29-B97C-CE06-297B-ECB861E21134}"/>
              </a:ext>
            </a:extLst>
          </p:cNvPr>
          <p:cNvSpPr txBox="1">
            <a:spLocks/>
          </p:cNvSpPr>
          <p:nvPr/>
        </p:nvSpPr>
        <p:spPr>
          <a:xfrm>
            <a:off x="413809"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7" name="Group 26">
            <a:extLst>
              <a:ext uri="{FF2B5EF4-FFF2-40B4-BE49-F238E27FC236}">
                <a16:creationId xmlns:a16="http://schemas.microsoft.com/office/drawing/2014/main" id="{EC5864D3-6367-93DF-6E76-BCCF5B2DCA13}"/>
              </a:ext>
            </a:extLst>
          </p:cNvPr>
          <p:cNvGrpSpPr/>
          <p:nvPr/>
        </p:nvGrpSpPr>
        <p:grpSpPr>
          <a:xfrm>
            <a:off x="6924813" y="780454"/>
            <a:ext cx="4072981" cy="3039681"/>
            <a:chOff x="5743580" y="624420"/>
            <a:chExt cx="4072981" cy="3039681"/>
          </a:xfrm>
          <a:blipFill>
            <a:blip r:embed="rId4"/>
            <a:stretch>
              <a:fillRect/>
            </a:stretch>
          </a:blipFill>
        </p:grpSpPr>
        <p:sp>
          <p:nvSpPr>
            <p:cNvPr id="4" name="Rectangle 3">
              <a:extLst>
                <a:ext uri="{FF2B5EF4-FFF2-40B4-BE49-F238E27FC236}">
                  <a16:creationId xmlns:a16="http://schemas.microsoft.com/office/drawing/2014/main" id="{4DB0E540-CC92-11E9-DA83-41A826843DF7}"/>
                </a:ext>
              </a:extLst>
            </p:cNvPr>
            <p:cNvSpPr/>
            <p:nvPr/>
          </p:nvSpPr>
          <p:spPr>
            <a:xfrm>
              <a:off x="5753962" y="2973023"/>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63682F18-6C27-9655-C12D-39A390D295C3}"/>
                </a:ext>
              </a:extLst>
            </p:cNvPr>
            <p:cNvSpPr/>
            <p:nvPr/>
          </p:nvSpPr>
          <p:spPr>
            <a:xfrm>
              <a:off x="6600056" y="2973023"/>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C3DE86BE-96F6-5866-6519-24424FFB5532}"/>
                </a:ext>
              </a:extLst>
            </p:cNvPr>
            <p:cNvSpPr/>
            <p:nvPr/>
          </p:nvSpPr>
          <p:spPr>
            <a:xfrm>
              <a:off x="7444199" y="295813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AAF82E3-9E55-E7CE-5D1C-8B60B46B1A25}"/>
                </a:ext>
              </a:extLst>
            </p:cNvPr>
            <p:cNvSpPr/>
            <p:nvPr/>
          </p:nvSpPr>
          <p:spPr>
            <a:xfrm>
              <a:off x="8288342" y="295813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40444FFF-87D5-5BBE-6D93-228D5A00BB1F}"/>
                </a:ext>
              </a:extLst>
            </p:cNvPr>
            <p:cNvSpPr/>
            <p:nvPr/>
          </p:nvSpPr>
          <p:spPr>
            <a:xfrm>
              <a:off x="9132485" y="2980025"/>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4A18B089-4A8B-F52A-E903-E37CF1808A2A}"/>
                </a:ext>
              </a:extLst>
            </p:cNvPr>
            <p:cNvSpPr/>
            <p:nvPr/>
          </p:nvSpPr>
          <p:spPr>
            <a:xfrm>
              <a:off x="5753962" y="2198195"/>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8792F717-D293-B98B-A473-A51833EA5A60}"/>
                </a:ext>
              </a:extLst>
            </p:cNvPr>
            <p:cNvSpPr/>
            <p:nvPr/>
          </p:nvSpPr>
          <p:spPr>
            <a:xfrm>
              <a:off x="5743580" y="1423367"/>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9744B9A7-D975-9B2D-6AB8-DE230824CE22}"/>
                </a:ext>
              </a:extLst>
            </p:cNvPr>
            <p:cNvSpPr/>
            <p:nvPr/>
          </p:nvSpPr>
          <p:spPr>
            <a:xfrm>
              <a:off x="5753962" y="64853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1A3213F6-DAC7-A2FA-50A0-E914AC23DD98}"/>
                </a:ext>
              </a:extLst>
            </p:cNvPr>
            <p:cNvSpPr/>
            <p:nvPr/>
          </p:nvSpPr>
          <p:spPr>
            <a:xfrm>
              <a:off x="6599865" y="219180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72635DB5-56A8-7D81-2D24-C0F5C8B46B64}"/>
                </a:ext>
              </a:extLst>
            </p:cNvPr>
            <p:cNvSpPr/>
            <p:nvPr/>
          </p:nvSpPr>
          <p:spPr>
            <a:xfrm>
              <a:off x="7444199" y="2183311"/>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AC1E20AC-A531-87AB-B40D-A169C7ED26FB}"/>
                </a:ext>
              </a:extLst>
            </p:cNvPr>
            <p:cNvSpPr/>
            <p:nvPr/>
          </p:nvSpPr>
          <p:spPr>
            <a:xfrm>
              <a:off x="8288342" y="217971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00B9BA36-E742-11FD-4A4C-B4CAE8D26497}"/>
                </a:ext>
              </a:extLst>
            </p:cNvPr>
            <p:cNvSpPr/>
            <p:nvPr/>
          </p:nvSpPr>
          <p:spPr>
            <a:xfrm>
              <a:off x="9126441" y="217971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218A4187-2B45-92A8-B25A-F1BBDF6F395F}"/>
                </a:ext>
              </a:extLst>
            </p:cNvPr>
            <p:cNvSpPr/>
            <p:nvPr/>
          </p:nvSpPr>
          <p:spPr>
            <a:xfrm>
              <a:off x="6602023" y="142376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32EC5C40-1300-BAD3-A103-4FE171A2E8D0}"/>
                </a:ext>
              </a:extLst>
            </p:cNvPr>
            <p:cNvSpPr/>
            <p:nvPr/>
          </p:nvSpPr>
          <p:spPr>
            <a:xfrm>
              <a:off x="7444199" y="142376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D9AF23B8-E20A-DA8F-1553-B2AF95D8887F}"/>
                </a:ext>
              </a:extLst>
            </p:cNvPr>
            <p:cNvSpPr/>
            <p:nvPr/>
          </p:nvSpPr>
          <p:spPr>
            <a:xfrm>
              <a:off x="8294697" y="1423367"/>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147FF3C0-4E97-2ACE-2AF1-19368115D869}"/>
                </a:ext>
              </a:extLst>
            </p:cNvPr>
            <p:cNvSpPr/>
            <p:nvPr/>
          </p:nvSpPr>
          <p:spPr>
            <a:xfrm>
              <a:off x="9126441" y="1404891"/>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17FE9CD1-85D3-BD5C-A02C-32230729D51D}"/>
                </a:ext>
              </a:extLst>
            </p:cNvPr>
            <p:cNvSpPr/>
            <p:nvPr/>
          </p:nvSpPr>
          <p:spPr>
            <a:xfrm>
              <a:off x="6602023" y="640830"/>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991B3955-659F-6B9E-B9A2-CC50E1F313EC}"/>
                </a:ext>
              </a:extLst>
            </p:cNvPr>
            <p:cNvSpPr/>
            <p:nvPr/>
          </p:nvSpPr>
          <p:spPr>
            <a:xfrm>
              <a:off x="8294697" y="63816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F7684330-37AD-BD18-76C6-31A4C5623CDB}"/>
                </a:ext>
              </a:extLst>
            </p:cNvPr>
            <p:cNvSpPr/>
            <p:nvPr/>
          </p:nvSpPr>
          <p:spPr>
            <a:xfrm>
              <a:off x="7409123" y="624420"/>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4089747D-B613-CB45-53CD-0F5B99A7002C}"/>
                </a:ext>
              </a:extLst>
            </p:cNvPr>
            <p:cNvSpPr/>
            <p:nvPr/>
          </p:nvSpPr>
          <p:spPr>
            <a:xfrm>
              <a:off x="9132485" y="637140"/>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Arrow: Right 28">
            <a:extLst>
              <a:ext uri="{FF2B5EF4-FFF2-40B4-BE49-F238E27FC236}">
                <a16:creationId xmlns:a16="http://schemas.microsoft.com/office/drawing/2014/main" id="{967BD6EB-01F5-DD31-20C1-3620289BAF34}"/>
              </a:ext>
            </a:extLst>
          </p:cNvPr>
          <p:cNvSpPr/>
          <p:nvPr/>
        </p:nvSpPr>
        <p:spPr>
          <a:xfrm>
            <a:off x="5058258" y="2087317"/>
            <a:ext cx="1692188" cy="504056"/>
          </a:xfrm>
          <a:prstGeom prst="rightArrow">
            <a:avLst/>
          </a:prstGeom>
          <a:no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0" name="Group 1079">
            <a:extLst>
              <a:ext uri="{FF2B5EF4-FFF2-40B4-BE49-F238E27FC236}">
                <a16:creationId xmlns:a16="http://schemas.microsoft.com/office/drawing/2014/main" id="{FC3E9BFE-3A65-D2CD-CAC2-73F804E58D2D}"/>
              </a:ext>
            </a:extLst>
          </p:cNvPr>
          <p:cNvGrpSpPr/>
          <p:nvPr/>
        </p:nvGrpSpPr>
        <p:grpSpPr>
          <a:xfrm>
            <a:off x="1019450" y="5059879"/>
            <a:ext cx="9843347" cy="439269"/>
            <a:chOff x="803412" y="5011366"/>
            <a:chExt cx="10131610" cy="450931"/>
          </a:xfrm>
        </p:grpSpPr>
        <p:grpSp>
          <p:nvGrpSpPr>
            <p:cNvPr id="1066" name="Group 1065">
              <a:extLst>
                <a:ext uri="{FF2B5EF4-FFF2-40B4-BE49-F238E27FC236}">
                  <a16:creationId xmlns:a16="http://schemas.microsoft.com/office/drawing/2014/main" id="{4570A00B-4D10-242B-6360-ED93428355B3}"/>
                </a:ext>
              </a:extLst>
            </p:cNvPr>
            <p:cNvGrpSpPr/>
            <p:nvPr/>
          </p:nvGrpSpPr>
          <p:grpSpPr>
            <a:xfrm>
              <a:off x="803412" y="5013176"/>
              <a:ext cx="2294005" cy="445782"/>
              <a:chOff x="649646" y="4861502"/>
              <a:chExt cx="3527891" cy="705468"/>
            </a:xfrm>
          </p:grpSpPr>
          <p:pic>
            <p:nvPicPr>
              <p:cNvPr id="1037" name="Picture 1036">
                <a:extLst>
                  <a:ext uri="{FF2B5EF4-FFF2-40B4-BE49-F238E27FC236}">
                    <a16:creationId xmlns:a16="http://schemas.microsoft.com/office/drawing/2014/main" id="{D1351A2E-646F-BD22-33BD-DEFF96DDB663}"/>
                  </a:ext>
                </a:extLst>
              </p:cNvPr>
              <p:cNvPicPr>
                <a:picLocks noChangeAspect="1"/>
              </p:cNvPicPr>
              <p:nvPr/>
            </p:nvPicPr>
            <p:blipFill>
              <a:blip r:embed="rId5"/>
              <a:stretch>
                <a:fillRect/>
              </a:stretch>
            </p:blipFill>
            <p:spPr>
              <a:xfrm>
                <a:off x="649646" y="4882893"/>
                <a:ext cx="670117" cy="684077"/>
              </a:xfrm>
              <a:prstGeom prst="rect">
                <a:avLst/>
              </a:prstGeom>
            </p:spPr>
          </p:pic>
          <p:pic>
            <p:nvPicPr>
              <p:cNvPr id="1039" name="Picture 1038">
                <a:extLst>
                  <a:ext uri="{FF2B5EF4-FFF2-40B4-BE49-F238E27FC236}">
                    <a16:creationId xmlns:a16="http://schemas.microsoft.com/office/drawing/2014/main" id="{A54C386A-965F-859E-88E4-AA4D8A5F33B6}"/>
                  </a:ext>
                </a:extLst>
              </p:cNvPr>
              <p:cNvPicPr>
                <a:picLocks noChangeAspect="1"/>
              </p:cNvPicPr>
              <p:nvPr/>
            </p:nvPicPr>
            <p:blipFill>
              <a:blip r:embed="rId6"/>
              <a:stretch>
                <a:fillRect/>
              </a:stretch>
            </p:blipFill>
            <p:spPr>
              <a:xfrm>
                <a:off x="1381419" y="4895911"/>
                <a:ext cx="635667" cy="656396"/>
              </a:xfrm>
              <a:prstGeom prst="rect">
                <a:avLst/>
              </a:prstGeom>
            </p:spPr>
          </p:pic>
          <p:pic>
            <p:nvPicPr>
              <p:cNvPr id="1041" name="Picture 1040">
                <a:extLst>
                  <a:ext uri="{FF2B5EF4-FFF2-40B4-BE49-F238E27FC236}">
                    <a16:creationId xmlns:a16="http://schemas.microsoft.com/office/drawing/2014/main" id="{04833FF6-EDEA-07C1-9174-3B56BE8CF8CD}"/>
                  </a:ext>
                </a:extLst>
              </p:cNvPr>
              <p:cNvPicPr>
                <a:picLocks noChangeAspect="1"/>
              </p:cNvPicPr>
              <p:nvPr/>
            </p:nvPicPr>
            <p:blipFill>
              <a:blip r:embed="rId7"/>
              <a:stretch>
                <a:fillRect/>
              </a:stretch>
            </p:blipFill>
            <p:spPr>
              <a:xfrm>
                <a:off x="2064377" y="4864853"/>
                <a:ext cx="684077" cy="684077"/>
              </a:xfrm>
              <a:prstGeom prst="rect">
                <a:avLst/>
              </a:prstGeom>
            </p:spPr>
          </p:pic>
          <p:pic>
            <p:nvPicPr>
              <p:cNvPr id="1043" name="Picture 1042">
                <a:extLst>
                  <a:ext uri="{FF2B5EF4-FFF2-40B4-BE49-F238E27FC236}">
                    <a16:creationId xmlns:a16="http://schemas.microsoft.com/office/drawing/2014/main" id="{A23807E3-C3CC-BB74-BC78-A86C5E63D7CC}"/>
                  </a:ext>
                </a:extLst>
              </p:cNvPr>
              <p:cNvPicPr>
                <a:picLocks noChangeAspect="1"/>
              </p:cNvPicPr>
              <p:nvPr/>
            </p:nvPicPr>
            <p:blipFill>
              <a:blip r:embed="rId8"/>
              <a:stretch>
                <a:fillRect/>
              </a:stretch>
            </p:blipFill>
            <p:spPr>
              <a:xfrm>
                <a:off x="2810110" y="4864853"/>
                <a:ext cx="637480" cy="672126"/>
              </a:xfrm>
              <a:prstGeom prst="rect">
                <a:avLst/>
              </a:prstGeom>
            </p:spPr>
          </p:pic>
          <p:pic>
            <p:nvPicPr>
              <p:cNvPr id="1045" name="Picture 1044">
                <a:extLst>
                  <a:ext uri="{FF2B5EF4-FFF2-40B4-BE49-F238E27FC236}">
                    <a16:creationId xmlns:a16="http://schemas.microsoft.com/office/drawing/2014/main" id="{028E7D9A-1E07-1CB0-84A2-3CC6383EDEB8}"/>
                  </a:ext>
                </a:extLst>
              </p:cNvPr>
              <p:cNvPicPr>
                <a:picLocks noChangeAspect="1"/>
              </p:cNvPicPr>
              <p:nvPr/>
            </p:nvPicPr>
            <p:blipFill>
              <a:blip r:embed="rId9"/>
              <a:stretch>
                <a:fillRect/>
              </a:stretch>
            </p:blipFill>
            <p:spPr>
              <a:xfrm>
                <a:off x="3509246" y="4861502"/>
                <a:ext cx="668291" cy="675477"/>
              </a:xfrm>
              <a:prstGeom prst="rect">
                <a:avLst/>
              </a:prstGeom>
            </p:spPr>
          </p:pic>
        </p:grpSp>
        <p:grpSp>
          <p:nvGrpSpPr>
            <p:cNvPr id="1067" name="Group 1066">
              <a:extLst>
                <a:ext uri="{FF2B5EF4-FFF2-40B4-BE49-F238E27FC236}">
                  <a16:creationId xmlns:a16="http://schemas.microsoft.com/office/drawing/2014/main" id="{E9CD6162-4A2E-2AE0-8F86-8E4BEA0C4540}"/>
                </a:ext>
              </a:extLst>
            </p:cNvPr>
            <p:cNvGrpSpPr/>
            <p:nvPr/>
          </p:nvGrpSpPr>
          <p:grpSpPr>
            <a:xfrm>
              <a:off x="3141887" y="5013176"/>
              <a:ext cx="2651860" cy="440010"/>
              <a:chOff x="4261309" y="4846215"/>
              <a:chExt cx="3605014" cy="682730"/>
            </a:xfrm>
          </p:grpSpPr>
          <p:pic>
            <p:nvPicPr>
              <p:cNvPr id="1047" name="Picture 1046">
                <a:extLst>
                  <a:ext uri="{FF2B5EF4-FFF2-40B4-BE49-F238E27FC236}">
                    <a16:creationId xmlns:a16="http://schemas.microsoft.com/office/drawing/2014/main" id="{4FD8EAFB-7A7E-C429-EAA4-1D9FA0B0EE27}"/>
                  </a:ext>
                </a:extLst>
              </p:cNvPr>
              <p:cNvPicPr>
                <a:picLocks noChangeAspect="1"/>
              </p:cNvPicPr>
              <p:nvPr/>
            </p:nvPicPr>
            <p:blipFill>
              <a:blip r:embed="rId10"/>
              <a:stretch>
                <a:fillRect/>
              </a:stretch>
            </p:blipFill>
            <p:spPr>
              <a:xfrm>
                <a:off x="4261309" y="4852139"/>
                <a:ext cx="654974" cy="676806"/>
              </a:xfrm>
              <a:prstGeom prst="rect">
                <a:avLst/>
              </a:prstGeom>
            </p:spPr>
          </p:pic>
          <p:pic>
            <p:nvPicPr>
              <p:cNvPr id="1049" name="Picture 1048">
                <a:extLst>
                  <a:ext uri="{FF2B5EF4-FFF2-40B4-BE49-F238E27FC236}">
                    <a16:creationId xmlns:a16="http://schemas.microsoft.com/office/drawing/2014/main" id="{7026102A-F950-F14E-121C-833223F851AB}"/>
                  </a:ext>
                </a:extLst>
              </p:cNvPr>
              <p:cNvPicPr>
                <a:picLocks noChangeAspect="1"/>
              </p:cNvPicPr>
              <p:nvPr/>
            </p:nvPicPr>
            <p:blipFill>
              <a:blip r:embed="rId11"/>
              <a:stretch>
                <a:fillRect/>
              </a:stretch>
            </p:blipFill>
            <p:spPr>
              <a:xfrm>
                <a:off x="5026045" y="4861501"/>
                <a:ext cx="660418" cy="667443"/>
              </a:xfrm>
              <a:prstGeom prst="rect">
                <a:avLst/>
              </a:prstGeom>
            </p:spPr>
          </p:pic>
          <p:pic>
            <p:nvPicPr>
              <p:cNvPr id="1051" name="Picture 1050">
                <a:extLst>
                  <a:ext uri="{FF2B5EF4-FFF2-40B4-BE49-F238E27FC236}">
                    <a16:creationId xmlns:a16="http://schemas.microsoft.com/office/drawing/2014/main" id="{819A07D3-7E03-915B-ACE9-ECA1B74D33FF}"/>
                  </a:ext>
                </a:extLst>
              </p:cNvPr>
              <p:cNvPicPr>
                <a:picLocks noChangeAspect="1"/>
              </p:cNvPicPr>
              <p:nvPr/>
            </p:nvPicPr>
            <p:blipFill>
              <a:blip r:embed="rId12"/>
              <a:stretch>
                <a:fillRect/>
              </a:stretch>
            </p:blipFill>
            <p:spPr>
              <a:xfrm>
                <a:off x="5785372" y="4861501"/>
                <a:ext cx="649760" cy="663439"/>
              </a:xfrm>
              <a:prstGeom prst="rect">
                <a:avLst/>
              </a:prstGeom>
            </p:spPr>
          </p:pic>
          <p:pic>
            <p:nvPicPr>
              <p:cNvPr id="1053" name="Picture 1052">
                <a:extLst>
                  <a:ext uri="{FF2B5EF4-FFF2-40B4-BE49-F238E27FC236}">
                    <a16:creationId xmlns:a16="http://schemas.microsoft.com/office/drawing/2014/main" id="{B1860420-AFCD-3CCB-C3E6-D83C89D5DE34}"/>
                  </a:ext>
                </a:extLst>
              </p:cNvPr>
              <p:cNvPicPr>
                <a:picLocks noChangeAspect="1"/>
              </p:cNvPicPr>
              <p:nvPr/>
            </p:nvPicPr>
            <p:blipFill>
              <a:blip r:embed="rId13"/>
              <a:stretch>
                <a:fillRect/>
              </a:stretch>
            </p:blipFill>
            <p:spPr>
              <a:xfrm>
                <a:off x="6505539" y="4846215"/>
                <a:ext cx="651755" cy="665476"/>
              </a:xfrm>
              <a:prstGeom prst="rect">
                <a:avLst/>
              </a:prstGeom>
            </p:spPr>
          </p:pic>
          <p:pic>
            <p:nvPicPr>
              <p:cNvPr id="1055" name="Picture 1054">
                <a:extLst>
                  <a:ext uri="{FF2B5EF4-FFF2-40B4-BE49-F238E27FC236}">
                    <a16:creationId xmlns:a16="http://schemas.microsoft.com/office/drawing/2014/main" id="{03E2EEF7-B7B3-EDB7-6BCE-675EF681718E}"/>
                  </a:ext>
                </a:extLst>
              </p:cNvPr>
              <p:cNvPicPr>
                <a:picLocks noChangeAspect="1"/>
              </p:cNvPicPr>
              <p:nvPr/>
            </p:nvPicPr>
            <p:blipFill>
              <a:blip r:embed="rId14"/>
              <a:stretch>
                <a:fillRect/>
              </a:stretch>
            </p:blipFill>
            <p:spPr>
              <a:xfrm>
                <a:off x="7215006" y="4846215"/>
                <a:ext cx="651317" cy="665476"/>
              </a:xfrm>
              <a:prstGeom prst="rect">
                <a:avLst/>
              </a:prstGeom>
            </p:spPr>
          </p:pic>
        </p:grpSp>
        <p:grpSp>
          <p:nvGrpSpPr>
            <p:cNvPr id="1068" name="Group 1067">
              <a:extLst>
                <a:ext uri="{FF2B5EF4-FFF2-40B4-BE49-F238E27FC236}">
                  <a16:creationId xmlns:a16="http://schemas.microsoft.com/office/drawing/2014/main" id="{C3B2FA10-921F-E3F0-C863-917BCB5F88FB}"/>
                </a:ext>
              </a:extLst>
            </p:cNvPr>
            <p:cNvGrpSpPr/>
            <p:nvPr/>
          </p:nvGrpSpPr>
          <p:grpSpPr>
            <a:xfrm>
              <a:off x="5836200" y="5011366"/>
              <a:ext cx="2324569" cy="436192"/>
              <a:chOff x="7938600" y="4819475"/>
              <a:chExt cx="3586339" cy="711575"/>
            </a:xfrm>
          </p:grpSpPr>
          <p:pic>
            <p:nvPicPr>
              <p:cNvPr id="1057" name="Picture 1056">
                <a:extLst>
                  <a:ext uri="{FF2B5EF4-FFF2-40B4-BE49-F238E27FC236}">
                    <a16:creationId xmlns:a16="http://schemas.microsoft.com/office/drawing/2014/main" id="{695045EF-5602-ED63-FFF5-01AA74B703E0}"/>
                  </a:ext>
                </a:extLst>
              </p:cNvPr>
              <p:cNvPicPr>
                <a:picLocks noChangeAspect="1"/>
              </p:cNvPicPr>
              <p:nvPr/>
            </p:nvPicPr>
            <p:blipFill>
              <a:blip r:embed="rId15"/>
              <a:stretch>
                <a:fillRect/>
              </a:stretch>
            </p:blipFill>
            <p:spPr>
              <a:xfrm>
                <a:off x="7938600" y="4846215"/>
                <a:ext cx="651756" cy="673481"/>
              </a:xfrm>
              <a:prstGeom prst="rect">
                <a:avLst/>
              </a:prstGeom>
            </p:spPr>
          </p:pic>
          <p:pic>
            <p:nvPicPr>
              <p:cNvPr id="1059" name="Picture 1058">
                <a:extLst>
                  <a:ext uri="{FF2B5EF4-FFF2-40B4-BE49-F238E27FC236}">
                    <a16:creationId xmlns:a16="http://schemas.microsoft.com/office/drawing/2014/main" id="{3EEBC32C-4FB1-2BC0-9C2E-BB0FBFD6949B}"/>
                  </a:ext>
                </a:extLst>
              </p:cNvPr>
              <p:cNvPicPr>
                <a:picLocks noChangeAspect="1"/>
              </p:cNvPicPr>
              <p:nvPr/>
            </p:nvPicPr>
            <p:blipFill>
              <a:blip r:embed="rId16"/>
              <a:stretch>
                <a:fillRect/>
              </a:stretch>
            </p:blipFill>
            <p:spPr>
              <a:xfrm>
                <a:off x="8709355" y="4846215"/>
                <a:ext cx="616441" cy="665476"/>
              </a:xfrm>
              <a:prstGeom prst="rect">
                <a:avLst/>
              </a:prstGeom>
            </p:spPr>
          </p:pic>
          <p:pic>
            <p:nvPicPr>
              <p:cNvPr id="1061" name="Picture 1060">
                <a:extLst>
                  <a:ext uri="{FF2B5EF4-FFF2-40B4-BE49-F238E27FC236}">
                    <a16:creationId xmlns:a16="http://schemas.microsoft.com/office/drawing/2014/main" id="{7A390CB3-4571-FD53-4139-05CD8B1D8CFE}"/>
                  </a:ext>
                </a:extLst>
              </p:cNvPr>
              <p:cNvPicPr>
                <a:picLocks noChangeAspect="1"/>
              </p:cNvPicPr>
              <p:nvPr/>
            </p:nvPicPr>
            <p:blipFill>
              <a:blip r:embed="rId17"/>
              <a:stretch>
                <a:fillRect/>
              </a:stretch>
            </p:blipFill>
            <p:spPr>
              <a:xfrm>
                <a:off x="9397074" y="4827615"/>
                <a:ext cx="647689" cy="684076"/>
              </a:xfrm>
              <a:prstGeom prst="rect">
                <a:avLst/>
              </a:prstGeom>
            </p:spPr>
          </p:pic>
          <p:pic>
            <p:nvPicPr>
              <p:cNvPr id="1063" name="Picture 1062">
                <a:extLst>
                  <a:ext uri="{FF2B5EF4-FFF2-40B4-BE49-F238E27FC236}">
                    <a16:creationId xmlns:a16="http://schemas.microsoft.com/office/drawing/2014/main" id="{F310AEA5-5866-2306-7E65-3363690AA03B}"/>
                  </a:ext>
                </a:extLst>
              </p:cNvPr>
              <p:cNvPicPr>
                <a:picLocks noChangeAspect="1"/>
              </p:cNvPicPr>
              <p:nvPr/>
            </p:nvPicPr>
            <p:blipFill>
              <a:blip r:embed="rId18"/>
              <a:stretch>
                <a:fillRect/>
              </a:stretch>
            </p:blipFill>
            <p:spPr>
              <a:xfrm>
                <a:off x="10128486" y="4826855"/>
                <a:ext cx="651755" cy="704195"/>
              </a:xfrm>
              <a:prstGeom prst="rect">
                <a:avLst/>
              </a:prstGeom>
            </p:spPr>
          </p:pic>
          <p:pic>
            <p:nvPicPr>
              <p:cNvPr id="1065" name="Picture 1064">
                <a:extLst>
                  <a:ext uri="{FF2B5EF4-FFF2-40B4-BE49-F238E27FC236}">
                    <a16:creationId xmlns:a16="http://schemas.microsoft.com/office/drawing/2014/main" id="{296194BB-8D63-93F1-B3E8-B4A775572E58}"/>
                  </a:ext>
                </a:extLst>
              </p:cNvPr>
              <p:cNvPicPr>
                <a:picLocks noChangeAspect="1"/>
              </p:cNvPicPr>
              <p:nvPr/>
            </p:nvPicPr>
            <p:blipFill>
              <a:blip r:embed="rId19"/>
              <a:stretch>
                <a:fillRect/>
              </a:stretch>
            </p:blipFill>
            <p:spPr>
              <a:xfrm>
                <a:off x="10873185" y="4819475"/>
                <a:ext cx="651754" cy="704194"/>
              </a:xfrm>
              <a:prstGeom prst="rect">
                <a:avLst/>
              </a:prstGeom>
            </p:spPr>
          </p:pic>
        </p:grpSp>
        <p:grpSp>
          <p:nvGrpSpPr>
            <p:cNvPr id="1079" name="Group 1078">
              <a:extLst>
                <a:ext uri="{FF2B5EF4-FFF2-40B4-BE49-F238E27FC236}">
                  <a16:creationId xmlns:a16="http://schemas.microsoft.com/office/drawing/2014/main" id="{B67C3BE8-2C1F-9882-7D2D-12398F777CA8}"/>
                </a:ext>
              </a:extLst>
            </p:cNvPr>
            <p:cNvGrpSpPr/>
            <p:nvPr/>
          </p:nvGrpSpPr>
          <p:grpSpPr>
            <a:xfrm>
              <a:off x="8242094" y="5015293"/>
              <a:ext cx="2692928" cy="447004"/>
              <a:chOff x="8231555" y="4950893"/>
              <a:chExt cx="2766239" cy="511404"/>
            </a:xfrm>
          </p:grpSpPr>
          <p:pic>
            <p:nvPicPr>
              <p:cNvPr id="1070" name="Picture 1069">
                <a:extLst>
                  <a:ext uri="{FF2B5EF4-FFF2-40B4-BE49-F238E27FC236}">
                    <a16:creationId xmlns:a16="http://schemas.microsoft.com/office/drawing/2014/main" id="{5372FEB4-7916-62E9-5E4D-F8DCF9536D07}"/>
                  </a:ext>
                </a:extLst>
              </p:cNvPr>
              <p:cNvPicPr>
                <a:picLocks noChangeAspect="1"/>
              </p:cNvPicPr>
              <p:nvPr/>
            </p:nvPicPr>
            <p:blipFill>
              <a:blip r:embed="rId20"/>
              <a:stretch>
                <a:fillRect/>
              </a:stretch>
            </p:blipFill>
            <p:spPr>
              <a:xfrm>
                <a:off x="8231555" y="4964282"/>
                <a:ext cx="471553" cy="476316"/>
              </a:xfrm>
              <a:prstGeom prst="rect">
                <a:avLst/>
              </a:prstGeom>
            </p:spPr>
          </p:pic>
          <p:pic>
            <p:nvPicPr>
              <p:cNvPr id="1072" name="Picture 1071">
                <a:extLst>
                  <a:ext uri="{FF2B5EF4-FFF2-40B4-BE49-F238E27FC236}">
                    <a16:creationId xmlns:a16="http://schemas.microsoft.com/office/drawing/2014/main" id="{6B754107-8B18-530E-4E18-02D763BFD7D6}"/>
                  </a:ext>
                </a:extLst>
              </p:cNvPr>
              <p:cNvPicPr>
                <a:picLocks noChangeAspect="1"/>
              </p:cNvPicPr>
              <p:nvPr/>
            </p:nvPicPr>
            <p:blipFill>
              <a:blip r:embed="rId21"/>
              <a:stretch>
                <a:fillRect/>
              </a:stretch>
            </p:blipFill>
            <p:spPr>
              <a:xfrm>
                <a:off x="8787787" y="4964283"/>
                <a:ext cx="458619" cy="483276"/>
              </a:xfrm>
              <a:prstGeom prst="rect">
                <a:avLst/>
              </a:prstGeom>
            </p:spPr>
          </p:pic>
          <p:pic>
            <p:nvPicPr>
              <p:cNvPr id="1074" name="Picture 1073">
                <a:extLst>
                  <a:ext uri="{FF2B5EF4-FFF2-40B4-BE49-F238E27FC236}">
                    <a16:creationId xmlns:a16="http://schemas.microsoft.com/office/drawing/2014/main" id="{FC410D80-E658-C07C-E5B1-456238DB63A2}"/>
                  </a:ext>
                </a:extLst>
              </p:cNvPr>
              <p:cNvPicPr>
                <a:picLocks noChangeAspect="1"/>
              </p:cNvPicPr>
              <p:nvPr/>
            </p:nvPicPr>
            <p:blipFill>
              <a:blip r:embed="rId22"/>
              <a:stretch>
                <a:fillRect/>
              </a:stretch>
            </p:blipFill>
            <p:spPr>
              <a:xfrm>
                <a:off x="9348826" y="4950893"/>
                <a:ext cx="470745" cy="484798"/>
              </a:xfrm>
              <a:prstGeom prst="rect">
                <a:avLst/>
              </a:prstGeom>
            </p:spPr>
          </p:pic>
          <p:pic>
            <p:nvPicPr>
              <p:cNvPr id="1076" name="Picture 1075">
                <a:extLst>
                  <a:ext uri="{FF2B5EF4-FFF2-40B4-BE49-F238E27FC236}">
                    <a16:creationId xmlns:a16="http://schemas.microsoft.com/office/drawing/2014/main" id="{0157B014-67D0-40D4-6837-61F3BEFC219F}"/>
                  </a:ext>
                </a:extLst>
              </p:cNvPr>
              <p:cNvPicPr>
                <a:picLocks noChangeAspect="1"/>
              </p:cNvPicPr>
              <p:nvPr/>
            </p:nvPicPr>
            <p:blipFill>
              <a:blip r:embed="rId23"/>
              <a:stretch>
                <a:fillRect/>
              </a:stretch>
            </p:blipFill>
            <p:spPr>
              <a:xfrm>
                <a:off x="9893651" y="4954334"/>
                <a:ext cx="507963" cy="507963"/>
              </a:xfrm>
              <a:prstGeom prst="rect">
                <a:avLst/>
              </a:prstGeom>
            </p:spPr>
          </p:pic>
          <p:pic>
            <p:nvPicPr>
              <p:cNvPr id="1078" name="Picture 1077">
                <a:extLst>
                  <a:ext uri="{FF2B5EF4-FFF2-40B4-BE49-F238E27FC236}">
                    <a16:creationId xmlns:a16="http://schemas.microsoft.com/office/drawing/2014/main" id="{8E699196-A57B-1081-DF1A-DDE7FCC432BC}"/>
                  </a:ext>
                </a:extLst>
              </p:cNvPr>
              <p:cNvPicPr>
                <a:picLocks noChangeAspect="1"/>
              </p:cNvPicPr>
              <p:nvPr/>
            </p:nvPicPr>
            <p:blipFill>
              <a:blip r:embed="rId24"/>
              <a:stretch>
                <a:fillRect/>
              </a:stretch>
            </p:blipFill>
            <p:spPr>
              <a:xfrm>
                <a:off x="10489832" y="4954335"/>
                <a:ext cx="507962" cy="507962"/>
              </a:xfrm>
              <a:prstGeom prst="rect">
                <a:avLst/>
              </a:prstGeom>
            </p:spPr>
          </p:pic>
        </p:grpSp>
      </p:grpSp>
      <p:cxnSp>
        <p:nvCxnSpPr>
          <p:cNvPr id="1082" name="Straight Arrow Connector 1081">
            <a:extLst>
              <a:ext uri="{FF2B5EF4-FFF2-40B4-BE49-F238E27FC236}">
                <a16:creationId xmlns:a16="http://schemas.microsoft.com/office/drawing/2014/main" id="{D88E9251-2317-9B6A-B52C-DC25CF7B4EE5}"/>
              </a:ext>
            </a:extLst>
          </p:cNvPr>
          <p:cNvCxnSpPr/>
          <p:nvPr/>
        </p:nvCxnSpPr>
        <p:spPr>
          <a:xfrm>
            <a:off x="6947674" y="3969060"/>
            <a:ext cx="68407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83" name="Straight Arrow Connector 1082">
            <a:extLst>
              <a:ext uri="{FF2B5EF4-FFF2-40B4-BE49-F238E27FC236}">
                <a16:creationId xmlns:a16="http://schemas.microsoft.com/office/drawing/2014/main" id="{436029F4-FB98-F6EE-F39F-2214F852C323}"/>
              </a:ext>
            </a:extLst>
          </p:cNvPr>
          <p:cNvCxnSpPr>
            <a:cxnSpLocks/>
          </p:cNvCxnSpPr>
          <p:nvPr/>
        </p:nvCxnSpPr>
        <p:spPr>
          <a:xfrm>
            <a:off x="6814694" y="3136059"/>
            <a:ext cx="0" cy="7059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85" name="TextBox 1084">
            <a:extLst>
              <a:ext uri="{FF2B5EF4-FFF2-40B4-BE49-F238E27FC236}">
                <a16:creationId xmlns:a16="http://schemas.microsoft.com/office/drawing/2014/main" id="{F7344976-83F1-7E3C-603C-F7762C1FE8BB}"/>
              </a:ext>
            </a:extLst>
          </p:cNvPr>
          <p:cNvSpPr txBox="1"/>
          <p:nvPr/>
        </p:nvSpPr>
        <p:spPr>
          <a:xfrm>
            <a:off x="7066598" y="3965899"/>
            <a:ext cx="446228" cy="369332"/>
          </a:xfrm>
          <a:prstGeom prst="rect">
            <a:avLst/>
          </a:prstGeom>
          <a:noFill/>
        </p:spPr>
        <p:txBody>
          <a:bodyPr wrap="square" rtlCol="0">
            <a:spAutoFit/>
          </a:bodyPr>
          <a:lstStyle/>
          <a:p>
            <a:r>
              <a:rPr lang="en-US" dirty="0"/>
              <a:t>P</a:t>
            </a:r>
          </a:p>
        </p:txBody>
      </p:sp>
      <p:sp>
        <p:nvSpPr>
          <p:cNvPr id="1086" name="TextBox 1085">
            <a:extLst>
              <a:ext uri="{FF2B5EF4-FFF2-40B4-BE49-F238E27FC236}">
                <a16:creationId xmlns:a16="http://schemas.microsoft.com/office/drawing/2014/main" id="{4392B7EA-853C-2D63-6760-F52DB690DC29}"/>
              </a:ext>
            </a:extLst>
          </p:cNvPr>
          <p:cNvSpPr txBox="1"/>
          <p:nvPr/>
        </p:nvSpPr>
        <p:spPr>
          <a:xfrm>
            <a:off x="6365490" y="3304374"/>
            <a:ext cx="446228" cy="369332"/>
          </a:xfrm>
          <a:prstGeom prst="rect">
            <a:avLst/>
          </a:prstGeom>
          <a:noFill/>
        </p:spPr>
        <p:txBody>
          <a:bodyPr wrap="square" rtlCol="0">
            <a:spAutoFit/>
          </a:bodyPr>
          <a:lstStyle/>
          <a:p>
            <a:r>
              <a:rPr lang="en-US" dirty="0"/>
              <a:t>P</a:t>
            </a:r>
          </a:p>
        </p:txBody>
      </p:sp>
      <p:cxnSp>
        <p:nvCxnSpPr>
          <p:cNvPr id="1088" name="Straight Arrow Connector 1087">
            <a:extLst>
              <a:ext uri="{FF2B5EF4-FFF2-40B4-BE49-F238E27FC236}">
                <a16:creationId xmlns:a16="http://schemas.microsoft.com/office/drawing/2014/main" id="{2BFC2936-4143-C9AE-756E-6479765A7B2B}"/>
              </a:ext>
            </a:extLst>
          </p:cNvPr>
          <p:cNvCxnSpPr/>
          <p:nvPr/>
        </p:nvCxnSpPr>
        <p:spPr>
          <a:xfrm>
            <a:off x="369340" y="3842021"/>
            <a:ext cx="436564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89" name="Straight Arrow Connector 1088">
            <a:extLst>
              <a:ext uri="{FF2B5EF4-FFF2-40B4-BE49-F238E27FC236}">
                <a16:creationId xmlns:a16="http://schemas.microsoft.com/office/drawing/2014/main" id="{8F198EE2-BAF0-43F0-93F9-979ADA746CF3}"/>
              </a:ext>
            </a:extLst>
          </p:cNvPr>
          <p:cNvCxnSpPr>
            <a:cxnSpLocks/>
          </p:cNvCxnSpPr>
          <p:nvPr/>
        </p:nvCxnSpPr>
        <p:spPr>
          <a:xfrm>
            <a:off x="4935128" y="816979"/>
            <a:ext cx="0" cy="289379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92" name="TextBox 1091">
            <a:extLst>
              <a:ext uri="{FF2B5EF4-FFF2-40B4-BE49-F238E27FC236}">
                <a16:creationId xmlns:a16="http://schemas.microsoft.com/office/drawing/2014/main" id="{85C040F8-D8A9-2245-7F2D-0ECB1300FFD1}"/>
              </a:ext>
            </a:extLst>
          </p:cNvPr>
          <p:cNvSpPr txBox="1"/>
          <p:nvPr/>
        </p:nvSpPr>
        <p:spPr>
          <a:xfrm>
            <a:off x="4858111" y="2458982"/>
            <a:ext cx="458813" cy="369332"/>
          </a:xfrm>
          <a:prstGeom prst="rect">
            <a:avLst/>
          </a:prstGeom>
          <a:noFill/>
        </p:spPr>
        <p:txBody>
          <a:bodyPr wrap="square" rtlCol="0">
            <a:spAutoFit/>
          </a:bodyPr>
          <a:lstStyle/>
          <a:p>
            <a:r>
              <a:rPr lang="en-US" dirty="0"/>
              <a:t>H</a:t>
            </a:r>
          </a:p>
        </p:txBody>
      </p:sp>
      <p:sp>
        <p:nvSpPr>
          <p:cNvPr id="1093" name="TextBox 1092">
            <a:extLst>
              <a:ext uri="{FF2B5EF4-FFF2-40B4-BE49-F238E27FC236}">
                <a16:creationId xmlns:a16="http://schemas.microsoft.com/office/drawing/2014/main" id="{73A477B3-F8E9-4899-9817-C91E1CF2E364}"/>
              </a:ext>
            </a:extLst>
          </p:cNvPr>
          <p:cNvSpPr txBox="1"/>
          <p:nvPr/>
        </p:nvSpPr>
        <p:spPr>
          <a:xfrm>
            <a:off x="2437543" y="3842021"/>
            <a:ext cx="458813" cy="369332"/>
          </a:xfrm>
          <a:prstGeom prst="rect">
            <a:avLst/>
          </a:prstGeom>
          <a:noFill/>
        </p:spPr>
        <p:txBody>
          <a:bodyPr wrap="square" rtlCol="0">
            <a:spAutoFit/>
          </a:bodyPr>
          <a:lstStyle/>
          <a:p>
            <a:r>
              <a:rPr lang="en-US" dirty="0"/>
              <a:t>W</a:t>
            </a:r>
          </a:p>
        </p:txBody>
      </p:sp>
      <p:cxnSp>
        <p:nvCxnSpPr>
          <p:cNvPr id="1095" name="Straight Arrow Connector 1094">
            <a:extLst>
              <a:ext uri="{FF2B5EF4-FFF2-40B4-BE49-F238E27FC236}">
                <a16:creationId xmlns:a16="http://schemas.microsoft.com/office/drawing/2014/main" id="{FF204981-3FD1-A75D-8674-63962C7401BC}"/>
              </a:ext>
            </a:extLst>
          </p:cNvPr>
          <p:cNvCxnSpPr/>
          <p:nvPr/>
        </p:nvCxnSpPr>
        <p:spPr>
          <a:xfrm>
            <a:off x="1166929" y="5661248"/>
            <a:ext cx="969586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96" name="TextBox 1095">
            <a:extLst>
              <a:ext uri="{FF2B5EF4-FFF2-40B4-BE49-F238E27FC236}">
                <a16:creationId xmlns:a16="http://schemas.microsoft.com/office/drawing/2014/main" id="{25D645B4-B52A-D4C7-1DE3-D137CB4EC6A0}"/>
              </a:ext>
            </a:extLst>
          </p:cNvPr>
          <p:cNvSpPr txBox="1"/>
          <p:nvPr/>
        </p:nvSpPr>
        <p:spPr>
          <a:xfrm>
            <a:off x="4844965" y="3798249"/>
            <a:ext cx="684071" cy="369332"/>
          </a:xfrm>
          <a:prstGeom prst="rect">
            <a:avLst/>
          </a:prstGeom>
          <a:noFill/>
        </p:spPr>
        <p:txBody>
          <a:bodyPr wrap="square" rtlCol="0">
            <a:spAutoFit/>
          </a:bodyPr>
          <a:lstStyle/>
          <a:p>
            <a:r>
              <a:rPr lang="en-US" dirty="0"/>
              <a:t>C=3</a:t>
            </a:r>
          </a:p>
        </p:txBody>
      </p:sp>
      <p:pic>
        <p:nvPicPr>
          <p:cNvPr id="1098" name="Picture 1097">
            <a:extLst>
              <a:ext uri="{FF2B5EF4-FFF2-40B4-BE49-F238E27FC236}">
                <a16:creationId xmlns:a16="http://schemas.microsoft.com/office/drawing/2014/main" id="{724ABC36-BA89-55ED-95DB-5C3473BC6F20}"/>
              </a:ext>
            </a:extLst>
          </p:cNvPr>
          <p:cNvPicPr>
            <a:picLocks noChangeAspect="1"/>
          </p:cNvPicPr>
          <p:nvPr/>
        </p:nvPicPr>
        <p:blipFill>
          <a:blip r:embed="rId25"/>
          <a:stretch>
            <a:fillRect/>
          </a:stretch>
        </p:blipFill>
        <p:spPr>
          <a:xfrm>
            <a:off x="3781" y="5240826"/>
            <a:ext cx="936658" cy="232404"/>
          </a:xfrm>
          <a:prstGeom prst="rect">
            <a:avLst/>
          </a:prstGeom>
        </p:spPr>
      </p:pic>
      <p:cxnSp>
        <p:nvCxnSpPr>
          <p:cNvPr id="1099" name="Straight Arrow Connector 1098">
            <a:extLst>
              <a:ext uri="{FF2B5EF4-FFF2-40B4-BE49-F238E27FC236}">
                <a16:creationId xmlns:a16="http://schemas.microsoft.com/office/drawing/2014/main" id="{BCF11626-A623-E8D7-65AD-A9E854BE9F5C}"/>
              </a:ext>
            </a:extLst>
          </p:cNvPr>
          <p:cNvCxnSpPr>
            <a:cxnSpLocks/>
          </p:cNvCxnSpPr>
          <p:nvPr/>
        </p:nvCxnSpPr>
        <p:spPr>
          <a:xfrm>
            <a:off x="911424" y="5059879"/>
            <a:ext cx="0" cy="55459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102" name="Picture 1101">
            <a:extLst>
              <a:ext uri="{FF2B5EF4-FFF2-40B4-BE49-F238E27FC236}">
                <a16:creationId xmlns:a16="http://schemas.microsoft.com/office/drawing/2014/main" id="{53312493-AC50-BF40-6722-E15FD43611B6}"/>
              </a:ext>
            </a:extLst>
          </p:cNvPr>
          <p:cNvPicPr>
            <a:picLocks noChangeAspect="1"/>
          </p:cNvPicPr>
          <p:nvPr/>
        </p:nvPicPr>
        <p:blipFill>
          <a:blip r:embed="rId26"/>
          <a:stretch>
            <a:fillRect/>
          </a:stretch>
        </p:blipFill>
        <p:spPr>
          <a:xfrm>
            <a:off x="6082223" y="5670277"/>
            <a:ext cx="400106" cy="161948"/>
          </a:xfrm>
          <a:prstGeom prst="rect">
            <a:avLst/>
          </a:prstGeom>
        </p:spPr>
      </p:pic>
    </p:spTree>
    <p:extLst>
      <p:ext uri="{BB962C8B-B14F-4D97-AF65-F5344CB8AC3E}">
        <p14:creationId xmlns:p14="http://schemas.microsoft.com/office/powerpoint/2010/main" val="323387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9C8FA2-43F6-0E1F-2770-E8626419C73A}"/>
              </a:ext>
            </a:extLst>
          </p:cNvPr>
          <p:cNvSpPr>
            <a:spLocks noGrp="1"/>
          </p:cNvSpPr>
          <p:nvPr>
            <p:ph type="body" sz="quarter" idx="13"/>
          </p:nvPr>
        </p:nvSpPr>
        <p:spPr/>
        <p:txBody>
          <a:bodyPr/>
          <a:lstStyle/>
          <a:p>
            <a:r>
              <a:rPr lang="en-US" dirty="0"/>
              <a:t>The patch vectors are converted into input embeddings once they pass through the FCN.</a:t>
            </a:r>
          </a:p>
          <a:p>
            <a:r>
              <a:rPr lang="en-US" dirty="0"/>
              <a:t>Positional encodings are added to the input embeddings before it gets processed by the Transformer encoder</a:t>
            </a:r>
          </a:p>
          <a:p>
            <a:r>
              <a:rPr lang="en-US" dirty="0"/>
              <a:t>Inside the Transformer encoder, it goes through multiple stages of Multi-head self attention and MLP heads followed by skip-connections to retain the high-resolution information</a:t>
            </a:r>
          </a:p>
          <a:p>
            <a:endParaRPr lang="en-US" dirty="0"/>
          </a:p>
        </p:txBody>
      </p:sp>
      <p:sp>
        <p:nvSpPr>
          <p:cNvPr id="3" name="Title 2">
            <a:extLst>
              <a:ext uri="{FF2B5EF4-FFF2-40B4-BE49-F238E27FC236}">
                <a16:creationId xmlns:a16="http://schemas.microsoft.com/office/drawing/2014/main" id="{93E45CEA-C742-C023-1AE6-6A519DE7DE86}"/>
              </a:ext>
            </a:extLst>
          </p:cNvPr>
          <p:cNvSpPr>
            <a:spLocks noGrp="1"/>
          </p:cNvSpPr>
          <p:nvPr>
            <p:ph type="title"/>
          </p:nvPr>
        </p:nvSpPr>
        <p:spPr/>
        <p:txBody>
          <a:bodyPr/>
          <a:lstStyle/>
          <a:p>
            <a:r>
              <a:rPr lang="en-US" dirty="0"/>
              <a:t>Inside Transformer encoder </a:t>
            </a:r>
          </a:p>
        </p:txBody>
      </p:sp>
      <p:pic>
        <p:nvPicPr>
          <p:cNvPr id="5" name="Picture 4">
            <a:extLst>
              <a:ext uri="{FF2B5EF4-FFF2-40B4-BE49-F238E27FC236}">
                <a16:creationId xmlns:a16="http://schemas.microsoft.com/office/drawing/2014/main" id="{BD55C741-4B5F-B1DC-C510-3331E97000D4}"/>
              </a:ext>
            </a:extLst>
          </p:cNvPr>
          <p:cNvPicPr>
            <a:picLocks noChangeAspect="1"/>
          </p:cNvPicPr>
          <p:nvPr/>
        </p:nvPicPr>
        <p:blipFill>
          <a:blip r:embed="rId3"/>
          <a:stretch>
            <a:fillRect/>
          </a:stretch>
        </p:blipFill>
        <p:spPr>
          <a:xfrm>
            <a:off x="4424921" y="2036030"/>
            <a:ext cx="7482368" cy="1722446"/>
          </a:xfrm>
          <a:prstGeom prst="rect">
            <a:avLst/>
          </a:prstGeom>
        </p:spPr>
      </p:pic>
      <p:grpSp>
        <p:nvGrpSpPr>
          <p:cNvPr id="6" name="Group 5">
            <a:extLst>
              <a:ext uri="{FF2B5EF4-FFF2-40B4-BE49-F238E27FC236}">
                <a16:creationId xmlns:a16="http://schemas.microsoft.com/office/drawing/2014/main" id="{EF61935C-D528-EE0D-FF54-3CCE7880D0B1}"/>
              </a:ext>
            </a:extLst>
          </p:cNvPr>
          <p:cNvGrpSpPr/>
          <p:nvPr/>
        </p:nvGrpSpPr>
        <p:grpSpPr>
          <a:xfrm>
            <a:off x="591868" y="4587888"/>
            <a:ext cx="6482198" cy="269948"/>
            <a:chOff x="803412" y="5011366"/>
            <a:chExt cx="10131610" cy="450931"/>
          </a:xfrm>
        </p:grpSpPr>
        <p:grpSp>
          <p:nvGrpSpPr>
            <p:cNvPr id="7" name="Group 6">
              <a:extLst>
                <a:ext uri="{FF2B5EF4-FFF2-40B4-BE49-F238E27FC236}">
                  <a16:creationId xmlns:a16="http://schemas.microsoft.com/office/drawing/2014/main" id="{24B29C97-FD90-5F48-5D8C-AE95F3ED7B4A}"/>
                </a:ext>
              </a:extLst>
            </p:cNvPr>
            <p:cNvGrpSpPr/>
            <p:nvPr/>
          </p:nvGrpSpPr>
          <p:grpSpPr>
            <a:xfrm>
              <a:off x="803412" y="5013176"/>
              <a:ext cx="2294005" cy="445782"/>
              <a:chOff x="649646" y="4861502"/>
              <a:chExt cx="3527891" cy="705468"/>
            </a:xfrm>
          </p:grpSpPr>
          <p:pic>
            <p:nvPicPr>
              <p:cNvPr id="26" name="Picture 25">
                <a:extLst>
                  <a:ext uri="{FF2B5EF4-FFF2-40B4-BE49-F238E27FC236}">
                    <a16:creationId xmlns:a16="http://schemas.microsoft.com/office/drawing/2014/main" id="{790EF866-7EAA-8092-B27D-FC1AB8D323A3}"/>
                  </a:ext>
                </a:extLst>
              </p:cNvPr>
              <p:cNvPicPr>
                <a:picLocks noChangeAspect="1"/>
              </p:cNvPicPr>
              <p:nvPr/>
            </p:nvPicPr>
            <p:blipFill>
              <a:blip r:embed="rId4"/>
              <a:stretch>
                <a:fillRect/>
              </a:stretch>
            </p:blipFill>
            <p:spPr>
              <a:xfrm>
                <a:off x="649646" y="4882893"/>
                <a:ext cx="670117" cy="684077"/>
              </a:xfrm>
              <a:prstGeom prst="rect">
                <a:avLst/>
              </a:prstGeom>
            </p:spPr>
          </p:pic>
          <p:pic>
            <p:nvPicPr>
              <p:cNvPr id="27" name="Picture 26">
                <a:extLst>
                  <a:ext uri="{FF2B5EF4-FFF2-40B4-BE49-F238E27FC236}">
                    <a16:creationId xmlns:a16="http://schemas.microsoft.com/office/drawing/2014/main" id="{829CBFA0-CC78-4540-5217-7896D21C5257}"/>
                  </a:ext>
                </a:extLst>
              </p:cNvPr>
              <p:cNvPicPr>
                <a:picLocks noChangeAspect="1"/>
              </p:cNvPicPr>
              <p:nvPr/>
            </p:nvPicPr>
            <p:blipFill>
              <a:blip r:embed="rId5"/>
              <a:stretch>
                <a:fillRect/>
              </a:stretch>
            </p:blipFill>
            <p:spPr>
              <a:xfrm>
                <a:off x="1381419" y="4895911"/>
                <a:ext cx="635667" cy="656396"/>
              </a:xfrm>
              <a:prstGeom prst="rect">
                <a:avLst/>
              </a:prstGeom>
            </p:spPr>
          </p:pic>
          <p:pic>
            <p:nvPicPr>
              <p:cNvPr id="28" name="Picture 27">
                <a:extLst>
                  <a:ext uri="{FF2B5EF4-FFF2-40B4-BE49-F238E27FC236}">
                    <a16:creationId xmlns:a16="http://schemas.microsoft.com/office/drawing/2014/main" id="{E662E5DE-06B9-A5C4-1140-5836DA9674FF}"/>
                  </a:ext>
                </a:extLst>
              </p:cNvPr>
              <p:cNvPicPr>
                <a:picLocks noChangeAspect="1"/>
              </p:cNvPicPr>
              <p:nvPr/>
            </p:nvPicPr>
            <p:blipFill>
              <a:blip r:embed="rId6"/>
              <a:stretch>
                <a:fillRect/>
              </a:stretch>
            </p:blipFill>
            <p:spPr>
              <a:xfrm>
                <a:off x="2064377" y="4864853"/>
                <a:ext cx="684077" cy="684077"/>
              </a:xfrm>
              <a:prstGeom prst="rect">
                <a:avLst/>
              </a:prstGeom>
            </p:spPr>
          </p:pic>
          <p:pic>
            <p:nvPicPr>
              <p:cNvPr id="29" name="Picture 28">
                <a:extLst>
                  <a:ext uri="{FF2B5EF4-FFF2-40B4-BE49-F238E27FC236}">
                    <a16:creationId xmlns:a16="http://schemas.microsoft.com/office/drawing/2014/main" id="{7BB50B74-A06A-BF1F-7B77-A7FA73FA245B}"/>
                  </a:ext>
                </a:extLst>
              </p:cNvPr>
              <p:cNvPicPr>
                <a:picLocks noChangeAspect="1"/>
              </p:cNvPicPr>
              <p:nvPr/>
            </p:nvPicPr>
            <p:blipFill>
              <a:blip r:embed="rId7"/>
              <a:stretch>
                <a:fillRect/>
              </a:stretch>
            </p:blipFill>
            <p:spPr>
              <a:xfrm>
                <a:off x="2810110" y="4864853"/>
                <a:ext cx="637480" cy="672126"/>
              </a:xfrm>
              <a:prstGeom prst="rect">
                <a:avLst/>
              </a:prstGeom>
            </p:spPr>
          </p:pic>
          <p:pic>
            <p:nvPicPr>
              <p:cNvPr id="30" name="Picture 29">
                <a:extLst>
                  <a:ext uri="{FF2B5EF4-FFF2-40B4-BE49-F238E27FC236}">
                    <a16:creationId xmlns:a16="http://schemas.microsoft.com/office/drawing/2014/main" id="{A15F1F68-471C-4DCE-3515-39A864C59CE5}"/>
                  </a:ext>
                </a:extLst>
              </p:cNvPr>
              <p:cNvPicPr>
                <a:picLocks noChangeAspect="1"/>
              </p:cNvPicPr>
              <p:nvPr/>
            </p:nvPicPr>
            <p:blipFill>
              <a:blip r:embed="rId8"/>
              <a:stretch>
                <a:fillRect/>
              </a:stretch>
            </p:blipFill>
            <p:spPr>
              <a:xfrm>
                <a:off x="3509246" y="4861502"/>
                <a:ext cx="668291" cy="675477"/>
              </a:xfrm>
              <a:prstGeom prst="rect">
                <a:avLst/>
              </a:prstGeom>
            </p:spPr>
          </p:pic>
        </p:grpSp>
        <p:grpSp>
          <p:nvGrpSpPr>
            <p:cNvPr id="8" name="Group 7">
              <a:extLst>
                <a:ext uri="{FF2B5EF4-FFF2-40B4-BE49-F238E27FC236}">
                  <a16:creationId xmlns:a16="http://schemas.microsoft.com/office/drawing/2014/main" id="{5E4754DC-D9DC-CE58-A6DB-072F2A894267}"/>
                </a:ext>
              </a:extLst>
            </p:cNvPr>
            <p:cNvGrpSpPr/>
            <p:nvPr/>
          </p:nvGrpSpPr>
          <p:grpSpPr>
            <a:xfrm>
              <a:off x="3141887" y="5013176"/>
              <a:ext cx="2651860" cy="440010"/>
              <a:chOff x="4261309" y="4846215"/>
              <a:chExt cx="3605014" cy="682730"/>
            </a:xfrm>
          </p:grpSpPr>
          <p:pic>
            <p:nvPicPr>
              <p:cNvPr id="21" name="Picture 20">
                <a:extLst>
                  <a:ext uri="{FF2B5EF4-FFF2-40B4-BE49-F238E27FC236}">
                    <a16:creationId xmlns:a16="http://schemas.microsoft.com/office/drawing/2014/main" id="{823B5FD9-127F-9E88-05CB-F7CB58BB502F}"/>
                  </a:ext>
                </a:extLst>
              </p:cNvPr>
              <p:cNvPicPr>
                <a:picLocks noChangeAspect="1"/>
              </p:cNvPicPr>
              <p:nvPr/>
            </p:nvPicPr>
            <p:blipFill>
              <a:blip r:embed="rId9"/>
              <a:stretch>
                <a:fillRect/>
              </a:stretch>
            </p:blipFill>
            <p:spPr>
              <a:xfrm>
                <a:off x="4261309" y="4852139"/>
                <a:ext cx="654974" cy="676806"/>
              </a:xfrm>
              <a:prstGeom prst="rect">
                <a:avLst/>
              </a:prstGeom>
            </p:spPr>
          </p:pic>
          <p:pic>
            <p:nvPicPr>
              <p:cNvPr id="22" name="Picture 21">
                <a:extLst>
                  <a:ext uri="{FF2B5EF4-FFF2-40B4-BE49-F238E27FC236}">
                    <a16:creationId xmlns:a16="http://schemas.microsoft.com/office/drawing/2014/main" id="{8B0AD982-A218-C5FF-E9CC-F9F965FB9FB7}"/>
                  </a:ext>
                </a:extLst>
              </p:cNvPr>
              <p:cNvPicPr>
                <a:picLocks noChangeAspect="1"/>
              </p:cNvPicPr>
              <p:nvPr/>
            </p:nvPicPr>
            <p:blipFill>
              <a:blip r:embed="rId10"/>
              <a:stretch>
                <a:fillRect/>
              </a:stretch>
            </p:blipFill>
            <p:spPr>
              <a:xfrm>
                <a:off x="5026045" y="4861501"/>
                <a:ext cx="660418" cy="667443"/>
              </a:xfrm>
              <a:prstGeom prst="rect">
                <a:avLst/>
              </a:prstGeom>
            </p:spPr>
          </p:pic>
          <p:pic>
            <p:nvPicPr>
              <p:cNvPr id="23" name="Picture 22">
                <a:extLst>
                  <a:ext uri="{FF2B5EF4-FFF2-40B4-BE49-F238E27FC236}">
                    <a16:creationId xmlns:a16="http://schemas.microsoft.com/office/drawing/2014/main" id="{6D4550C2-DAFA-6B62-3678-7A68B080DA52}"/>
                  </a:ext>
                </a:extLst>
              </p:cNvPr>
              <p:cNvPicPr>
                <a:picLocks noChangeAspect="1"/>
              </p:cNvPicPr>
              <p:nvPr/>
            </p:nvPicPr>
            <p:blipFill>
              <a:blip r:embed="rId11"/>
              <a:stretch>
                <a:fillRect/>
              </a:stretch>
            </p:blipFill>
            <p:spPr>
              <a:xfrm>
                <a:off x="5785372" y="4861501"/>
                <a:ext cx="649760" cy="663439"/>
              </a:xfrm>
              <a:prstGeom prst="rect">
                <a:avLst/>
              </a:prstGeom>
            </p:spPr>
          </p:pic>
          <p:pic>
            <p:nvPicPr>
              <p:cNvPr id="24" name="Picture 23">
                <a:extLst>
                  <a:ext uri="{FF2B5EF4-FFF2-40B4-BE49-F238E27FC236}">
                    <a16:creationId xmlns:a16="http://schemas.microsoft.com/office/drawing/2014/main" id="{AE6C56F0-11E5-8CF4-0148-7F08EEF4D9F7}"/>
                  </a:ext>
                </a:extLst>
              </p:cNvPr>
              <p:cNvPicPr>
                <a:picLocks noChangeAspect="1"/>
              </p:cNvPicPr>
              <p:nvPr/>
            </p:nvPicPr>
            <p:blipFill>
              <a:blip r:embed="rId12"/>
              <a:stretch>
                <a:fillRect/>
              </a:stretch>
            </p:blipFill>
            <p:spPr>
              <a:xfrm>
                <a:off x="6505539" y="4846215"/>
                <a:ext cx="651755" cy="665476"/>
              </a:xfrm>
              <a:prstGeom prst="rect">
                <a:avLst/>
              </a:prstGeom>
            </p:spPr>
          </p:pic>
          <p:pic>
            <p:nvPicPr>
              <p:cNvPr id="25" name="Picture 24">
                <a:extLst>
                  <a:ext uri="{FF2B5EF4-FFF2-40B4-BE49-F238E27FC236}">
                    <a16:creationId xmlns:a16="http://schemas.microsoft.com/office/drawing/2014/main" id="{456AA8AB-5E55-7D91-26D3-C71B72C0882C}"/>
                  </a:ext>
                </a:extLst>
              </p:cNvPr>
              <p:cNvPicPr>
                <a:picLocks noChangeAspect="1"/>
              </p:cNvPicPr>
              <p:nvPr/>
            </p:nvPicPr>
            <p:blipFill>
              <a:blip r:embed="rId13"/>
              <a:stretch>
                <a:fillRect/>
              </a:stretch>
            </p:blipFill>
            <p:spPr>
              <a:xfrm>
                <a:off x="7215006" y="4846215"/>
                <a:ext cx="651317" cy="665476"/>
              </a:xfrm>
              <a:prstGeom prst="rect">
                <a:avLst/>
              </a:prstGeom>
            </p:spPr>
          </p:pic>
        </p:grpSp>
        <p:grpSp>
          <p:nvGrpSpPr>
            <p:cNvPr id="9" name="Group 8">
              <a:extLst>
                <a:ext uri="{FF2B5EF4-FFF2-40B4-BE49-F238E27FC236}">
                  <a16:creationId xmlns:a16="http://schemas.microsoft.com/office/drawing/2014/main" id="{5E88F887-CB02-D95B-5033-BD1911E4ECBF}"/>
                </a:ext>
              </a:extLst>
            </p:cNvPr>
            <p:cNvGrpSpPr/>
            <p:nvPr/>
          </p:nvGrpSpPr>
          <p:grpSpPr>
            <a:xfrm>
              <a:off x="5836200" y="5011366"/>
              <a:ext cx="2324569" cy="436192"/>
              <a:chOff x="7938600" y="4819475"/>
              <a:chExt cx="3586339" cy="711575"/>
            </a:xfrm>
          </p:grpSpPr>
          <p:pic>
            <p:nvPicPr>
              <p:cNvPr id="16" name="Picture 15">
                <a:extLst>
                  <a:ext uri="{FF2B5EF4-FFF2-40B4-BE49-F238E27FC236}">
                    <a16:creationId xmlns:a16="http://schemas.microsoft.com/office/drawing/2014/main" id="{3D3EDB9A-E5BD-591D-98B0-79F524E046DA}"/>
                  </a:ext>
                </a:extLst>
              </p:cNvPr>
              <p:cNvPicPr>
                <a:picLocks noChangeAspect="1"/>
              </p:cNvPicPr>
              <p:nvPr/>
            </p:nvPicPr>
            <p:blipFill>
              <a:blip r:embed="rId14"/>
              <a:stretch>
                <a:fillRect/>
              </a:stretch>
            </p:blipFill>
            <p:spPr>
              <a:xfrm>
                <a:off x="7938600" y="4846215"/>
                <a:ext cx="651756" cy="673481"/>
              </a:xfrm>
              <a:prstGeom prst="rect">
                <a:avLst/>
              </a:prstGeom>
            </p:spPr>
          </p:pic>
          <p:pic>
            <p:nvPicPr>
              <p:cNvPr id="17" name="Picture 16">
                <a:extLst>
                  <a:ext uri="{FF2B5EF4-FFF2-40B4-BE49-F238E27FC236}">
                    <a16:creationId xmlns:a16="http://schemas.microsoft.com/office/drawing/2014/main" id="{C0BAE8A3-5909-D54E-350B-9A9FC74CF303}"/>
                  </a:ext>
                </a:extLst>
              </p:cNvPr>
              <p:cNvPicPr>
                <a:picLocks noChangeAspect="1"/>
              </p:cNvPicPr>
              <p:nvPr/>
            </p:nvPicPr>
            <p:blipFill>
              <a:blip r:embed="rId15"/>
              <a:stretch>
                <a:fillRect/>
              </a:stretch>
            </p:blipFill>
            <p:spPr>
              <a:xfrm>
                <a:off x="8709355" y="4846215"/>
                <a:ext cx="616441" cy="665476"/>
              </a:xfrm>
              <a:prstGeom prst="rect">
                <a:avLst/>
              </a:prstGeom>
            </p:spPr>
          </p:pic>
          <p:pic>
            <p:nvPicPr>
              <p:cNvPr id="18" name="Picture 17">
                <a:extLst>
                  <a:ext uri="{FF2B5EF4-FFF2-40B4-BE49-F238E27FC236}">
                    <a16:creationId xmlns:a16="http://schemas.microsoft.com/office/drawing/2014/main" id="{F981E79F-5BEC-9B17-2B72-7FCA6D976241}"/>
                  </a:ext>
                </a:extLst>
              </p:cNvPr>
              <p:cNvPicPr>
                <a:picLocks noChangeAspect="1"/>
              </p:cNvPicPr>
              <p:nvPr/>
            </p:nvPicPr>
            <p:blipFill>
              <a:blip r:embed="rId16"/>
              <a:stretch>
                <a:fillRect/>
              </a:stretch>
            </p:blipFill>
            <p:spPr>
              <a:xfrm>
                <a:off x="9397074" y="4827615"/>
                <a:ext cx="647689" cy="684076"/>
              </a:xfrm>
              <a:prstGeom prst="rect">
                <a:avLst/>
              </a:prstGeom>
            </p:spPr>
          </p:pic>
          <p:pic>
            <p:nvPicPr>
              <p:cNvPr id="19" name="Picture 18">
                <a:extLst>
                  <a:ext uri="{FF2B5EF4-FFF2-40B4-BE49-F238E27FC236}">
                    <a16:creationId xmlns:a16="http://schemas.microsoft.com/office/drawing/2014/main" id="{161B2AE8-3FE2-9FFE-0C0D-717F94220697}"/>
                  </a:ext>
                </a:extLst>
              </p:cNvPr>
              <p:cNvPicPr>
                <a:picLocks noChangeAspect="1"/>
              </p:cNvPicPr>
              <p:nvPr/>
            </p:nvPicPr>
            <p:blipFill>
              <a:blip r:embed="rId17"/>
              <a:stretch>
                <a:fillRect/>
              </a:stretch>
            </p:blipFill>
            <p:spPr>
              <a:xfrm>
                <a:off x="10128486" y="4826855"/>
                <a:ext cx="651755" cy="704195"/>
              </a:xfrm>
              <a:prstGeom prst="rect">
                <a:avLst/>
              </a:prstGeom>
            </p:spPr>
          </p:pic>
          <p:pic>
            <p:nvPicPr>
              <p:cNvPr id="20" name="Picture 19">
                <a:extLst>
                  <a:ext uri="{FF2B5EF4-FFF2-40B4-BE49-F238E27FC236}">
                    <a16:creationId xmlns:a16="http://schemas.microsoft.com/office/drawing/2014/main" id="{328D8012-BC08-679E-284F-4AE5F46DE220}"/>
                  </a:ext>
                </a:extLst>
              </p:cNvPr>
              <p:cNvPicPr>
                <a:picLocks noChangeAspect="1"/>
              </p:cNvPicPr>
              <p:nvPr/>
            </p:nvPicPr>
            <p:blipFill>
              <a:blip r:embed="rId18"/>
              <a:stretch>
                <a:fillRect/>
              </a:stretch>
            </p:blipFill>
            <p:spPr>
              <a:xfrm>
                <a:off x="10873185" y="4819475"/>
                <a:ext cx="651754" cy="704194"/>
              </a:xfrm>
              <a:prstGeom prst="rect">
                <a:avLst/>
              </a:prstGeom>
            </p:spPr>
          </p:pic>
        </p:grpSp>
        <p:grpSp>
          <p:nvGrpSpPr>
            <p:cNvPr id="10" name="Group 9">
              <a:extLst>
                <a:ext uri="{FF2B5EF4-FFF2-40B4-BE49-F238E27FC236}">
                  <a16:creationId xmlns:a16="http://schemas.microsoft.com/office/drawing/2014/main" id="{325078B1-F9CA-7D7B-3694-2A5D6247640F}"/>
                </a:ext>
              </a:extLst>
            </p:cNvPr>
            <p:cNvGrpSpPr/>
            <p:nvPr/>
          </p:nvGrpSpPr>
          <p:grpSpPr>
            <a:xfrm>
              <a:off x="8242094" y="5015293"/>
              <a:ext cx="2692928" cy="447004"/>
              <a:chOff x="8231555" y="4950893"/>
              <a:chExt cx="2766239" cy="511404"/>
            </a:xfrm>
          </p:grpSpPr>
          <p:pic>
            <p:nvPicPr>
              <p:cNvPr id="11" name="Picture 10">
                <a:extLst>
                  <a:ext uri="{FF2B5EF4-FFF2-40B4-BE49-F238E27FC236}">
                    <a16:creationId xmlns:a16="http://schemas.microsoft.com/office/drawing/2014/main" id="{70D79546-1B75-1613-A78F-167AB47FDEBB}"/>
                  </a:ext>
                </a:extLst>
              </p:cNvPr>
              <p:cNvPicPr>
                <a:picLocks noChangeAspect="1"/>
              </p:cNvPicPr>
              <p:nvPr/>
            </p:nvPicPr>
            <p:blipFill>
              <a:blip r:embed="rId19"/>
              <a:stretch>
                <a:fillRect/>
              </a:stretch>
            </p:blipFill>
            <p:spPr>
              <a:xfrm>
                <a:off x="8231555" y="4964282"/>
                <a:ext cx="471553" cy="476316"/>
              </a:xfrm>
              <a:prstGeom prst="rect">
                <a:avLst/>
              </a:prstGeom>
            </p:spPr>
          </p:pic>
          <p:pic>
            <p:nvPicPr>
              <p:cNvPr id="12" name="Picture 11">
                <a:extLst>
                  <a:ext uri="{FF2B5EF4-FFF2-40B4-BE49-F238E27FC236}">
                    <a16:creationId xmlns:a16="http://schemas.microsoft.com/office/drawing/2014/main" id="{4E7D0374-4DD1-2EC6-EC54-97DFAD91E17A}"/>
                  </a:ext>
                </a:extLst>
              </p:cNvPr>
              <p:cNvPicPr>
                <a:picLocks noChangeAspect="1"/>
              </p:cNvPicPr>
              <p:nvPr/>
            </p:nvPicPr>
            <p:blipFill>
              <a:blip r:embed="rId20"/>
              <a:stretch>
                <a:fillRect/>
              </a:stretch>
            </p:blipFill>
            <p:spPr>
              <a:xfrm>
                <a:off x="8787787" y="4964283"/>
                <a:ext cx="458619" cy="483276"/>
              </a:xfrm>
              <a:prstGeom prst="rect">
                <a:avLst/>
              </a:prstGeom>
            </p:spPr>
          </p:pic>
          <p:pic>
            <p:nvPicPr>
              <p:cNvPr id="13" name="Picture 12">
                <a:extLst>
                  <a:ext uri="{FF2B5EF4-FFF2-40B4-BE49-F238E27FC236}">
                    <a16:creationId xmlns:a16="http://schemas.microsoft.com/office/drawing/2014/main" id="{9F77F74C-C075-360C-D8A8-B209CD802781}"/>
                  </a:ext>
                </a:extLst>
              </p:cNvPr>
              <p:cNvPicPr>
                <a:picLocks noChangeAspect="1"/>
              </p:cNvPicPr>
              <p:nvPr/>
            </p:nvPicPr>
            <p:blipFill>
              <a:blip r:embed="rId21"/>
              <a:stretch>
                <a:fillRect/>
              </a:stretch>
            </p:blipFill>
            <p:spPr>
              <a:xfrm>
                <a:off x="9348826" y="4950893"/>
                <a:ext cx="470745" cy="484798"/>
              </a:xfrm>
              <a:prstGeom prst="rect">
                <a:avLst/>
              </a:prstGeom>
            </p:spPr>
          </p:pic>
          <p:pic>
            <p:nvPicPr>
              <p:cNvPr id="14" name="Picture 13">
                <a:extLst>
                  <a:ext uri="{FF2B5EF4-FFF2-40B4-BE49-F238E27FC236}">
                    <a16:creationId xmlns:a16="http://schemas.microsoft.com/office/drawing/2014/main" id="{4C9D9A94-5679-F8A3-940E-86B8982E72A9}"/>
                  </a:ext>
                </a:extLst>
              </p:cNvPr>
              <p:cNvPicPr>
                <a:picLocks noChangeAspect="1"/>
              </p:cNvPicPr>
              <p:nvPr/>
            </p:nvPicPr>
            <p:blipFill>
              <a:blip r:embed="rId22"/>
              <a:stretch>
                <a:fillRect/>
              </a:stretch>
            </p:blipFill>
            <p:spPr>
              <a:xfrm>
                <a:off x="9893651" y="4954334"/>
                <a:ext cx="507963" cy="507963"/>
              </a:xfrm>
              <a:prstGeom prst="rect">
                <a:avLst/>
              </a:prstGeom>
            </p:spPr>
          </p:pic>
          <p:pic>
            <p:nvPicPr>
              <p:cNvPr id="15" name="Picture 14">
                <a:extLst>
                  <a:ext uri="{FF2B5EF4-FFF2-40B4-BE49-F238E27FC236}">
                    <a16:creationId xmlns:a16="http://schemas.microsoft.com/office/drawing/2014/main" id="{F997412E-9C0E-D0A5-2898-F9B35B061573}"/>
                  </a:ext>
                </a:extLst>
              </p:cNvPr>
              <p:cNvPicPr>
                <a:picLocks noChangeAspect="1"/>
              </p:cNvPicPr>
              <p:nvPr/>
            </p:nvPicPr>
            <p:blipFill>
              <a:blip r:embed="rId23"/>
              <a:stretch>
                <a:fillRect/>
              </a:stretch>
            </p:blipFill>
            <p:spPr>
              <a:xfrm>
                <a:off x="10489832" y="4954335"/>
                <a:ext cx="507962" cy="507962"/>
              </a:xfrm>
              <a:prstGeom prst="rect">
                <a:avLst/>
              </a:prstGeom>
            </p:spPr>
          </p:pic>
        </p:grpSp>
      </p:grpSp>
      <p:cxnSp>
        <p:nvCxnSpPr>
          <p:cNvPr id="31" name="Straight Arrow Connector 30">
            <a:extLst>
              <a:ext uri="{FF2B5EF4-FFF2-40B4-BE49-F238E27FC236}">
                <a16:creationId xmlns:a16="http://schemas.microsoft.com/office/drawing/2014/main" id="{26C00197-0AB1-BEBD-DC50-F728C0D4A2F1}"/>
              </a:ext>
            </a:extLst>
          </p:cNvPr>
          <p:cNvCxnSpPr>
            <a:cxnSpLocks/>
          </p:cNvCxnSpPr>
          <p:nvPr/>
        </p:nvCxnSpPr>
        <p:spPr>
          <a:xfrm flipV="1">
            <a:off x="591868" y="4908122"/>
            <a:ext cx="6482198" cy="128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75EA1B23-6CDA-3FCF-401E-B96BC01508EE}"/>
              </a:ext>
            </a:extLst>
          </p:cNvPr>
          <p:cNvPicPr>
            <a:picLocks noChangeAspect="1"/>
          </p:cNvPicPr>
          <p:nvPr/>
        </p:nvPicPr>
        <p:blipFill>
          <a:blip r:embed="rId24"/>
          <a:stretch>
            <a:fillRect/>
          </a:stretch>
        </p:blipFill>
        <p:spPr>
          <a:xfrm>
            <a:off x="3682021" y="4971253"/>
            <a:ext cx="400106" cy="161948"/>
          </a:xfrm>
          <a:prstGeom prst="rect">
            <a:avLst/>
          </a:prstGeom>
        </p:spPr>
      </p:pic>
      <p:cxnSp>
        <p:nvCxnSpPr>
          <p:cNvPr id="36" name="Straight Arrow Connector 35">
            <a:extLst>
              <a:ext uri="{FF2B5EF4-FFF2-40B4-BE49-F238E27FC236}">
                <a16:creationId xmlns:a16="http://schemas.microsoft.com/office/drawing/2014/main" id="{A06E8648-7FAD-C809-3DA5-C665E9E36E1D}"/>
              </a:ext>
            </a:extLst>
          </p:cNvPr>
          <p:cNvCxnSpPr>
            <a:cxnSpLocks/>
          </p:cNvCxnSpPr>
          <p:nvPr/>
        </p:nvCxnSpPr>
        <p:spPr>
          <a:xfrm>
            <a:off x="7182077" y="4585890"/>
            <a:ext cx="0" cy="26994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91B1D9BD-FA00-FEA8-8E68-B2F2F4C9D64F}"/>
              </a:ext>
            </a:extLst>
          </p:cNvPr>
          <p:cNvSpPr txBox="1"/>
          <p:nvPr/>
        </p:nvSpPr>
        <p:spPr>
          <a:xfrm>
            <a:off x="7113062" y="4583294"/>
            <a:ext cx="625837" cy="276999"/>
          </a:xfrm>
          <a:prstGeom prst="rect">
            <a:avLst/>
          </a:prstGeom>
          <a:noFill/>
        </p:spPr>
        <p:txBody>
          <a:bodyPr wrap="square" rtlCol="0">
            <a:spAutoFit/>
          </a:bodyPr>
          <a:lstStyle/>
          <a:p>
            <a:r>
              <a:rPr lang="en-US" sz="1200" dirty="0"/>
              <a:t>N</a:t>
            </a:r>
          </a:p>
        </p:txBody>
      </p:sp>
    </p:spTree>
    <p:extLst>
      <p:ext uri="{BB962C8B-B14F-4D97-AF65-F5344CB8AC3E}">
        <p14:creationId xmlns:p14="http://schemas.microsoft.com/office/powerpoint/2010/main" val="115007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B96680-0E01-A4A8-F4E1-416F7C385606}"/>
              </a:ext>
            </a:extLst>
          </p:cNvPr>
          <p:cNvSpPr>
            <a:spLocks noGrp="1"/>
          </p:cNvSpPr>
          <p:nvPr>
            <p:ph type="body" sz="quarter" idx="13"/>
          </p:nvPr>
        </p:nvSpPr>
        <p:spPr/>
        <p:txBody>
          <a:bodyPr/>
          <a:lstStyle/>
          <a:p>
            <a:r>
              <a:rPr lang="de-DE" dirty="0"/>
              <a:t>Self attention allows ViT to integrate information across the entire image </a:t>
            </a:r>
            <a:r>
              <a:rPr lang="de-DE" dirty="0" err="1"/>
              <a:t>even</a:t>
            </a:r>
            <a:r>
              <a:rPr lang="de-DE" dirty="0"/>
              <a:t> in the </a:t>
            </a:r>
            <a:r>
              <a:rPr lang="de-DE" dirty="0" err="1"/>
              <a:t>lowest</a:t>
            </a:r>
            <a:r>
              <a:rPr lang="de-DE" dirty="0"/>
              <a:t> </a:t>
            </a:r>
            <a:r>
              <a:rPr lang="de-DE" dirty="0" err="1"/>
              <a:t>layers</a:t>
            </a:r>
            <a:r>
              <a:rPr lang="en-US" dirty="0"/>
              <a:t>.</a:t>
            </a:r>
          </a:p>
          <a:p>
            <a:r>
              <a:rPr lang="en-US" dirty="0"/>
              <a:t>We compute the average distance in image space across which information is integrated , based on the attention weights. (analogous to receptive field size in a CNN)</a:t>
            </a:r>
          </a:p>
          <a:p>
            <a:r>
              <a:rPr lang="en-US" dirty="0"/>
              <a:t>Globally, it is observed that model attends to image regions that are semantically relevant for classification</a:t>
            </a:r>
          </a:p>
          <a:p>
            <a:pPr marL="0" indent="0">
              <a:buNone/>
            </a:pPr>
            <a:endParaRPr lang="de-DE" dirty="0"/>
          </a:p>
        </p:txBody>
      </p:sp>
      <p:sp>
        <p:nvSpPr>
          <p:cNvPr id="3" name="Title 2">
            <a:extLst>
              <a:ext uri="{FF2B5EF4-FFF2-40B4-BE49-F238E27FC236}">
                <a16:creationId xmlns:a16="http://schemas.microsoft.com/office/drawing/2014/main" id="{C8A022C5-2BAE-55FF-7096-D60CCFDA9B1C}"/>
              </a:ext>
            </a:extLst>
          </p:cNvPr>
          <p:cNvSpPr>
            <a:spLocks noGrp="1"/>
          </p:cNvSpPr>
          <p:nvPr>
            <p:ph type="title"/>
          </p:nvPr>
        </p:nvSpPr>
        <p:spPr/>
        <p:txBody>
          <a:bodyPr/>
          <a:lstStyle/>
          <a:p>
            <a:r>
              <a:rPr lang="de-DE" dirty="0"/>
              <a:t>Deeper inspection of ViT model</a:t>
            </a:r>
            <a:endParaRPr lang="en-US" dirty="0"/>
          </a:p>
        </p:txBody>
      </p:sp>
      <p:pic>
        <p:nvPicPr>
          <p:cNvPr id="5" name="Picture 4">
            <a:extLst>
              <a:ext uri="{FF2B5EF4-FFF2-40B4-BE49-F238E27FC236}">
                <a16:creationId xmlns:a16="http://schemas.microsoft.com/office/drawing/2014/main" id="{128356AF-925D-CA26-7C2D-CD5F9BC48A51}"/>
              </a:ext>
            </a:extLst>
          </p:cNvPr>
          <p:cNvPicPr>
            <a:picLocks noChangeAspect="1"/>
          </p:cNvPicPr>
          <p:nvPr/>
        </p:nvPicPr>
        <p:blipFill>
          <a:blip r:embed="rId3"/>
          <a:stretch>
            <a:fillRect/>
          </a:stretch>
        </p:blipFill>
        <p:spPr>
          <a:xfrm>
            <a:off x="377585" y="2444385"/>
            <a:ext cx="6146271" cy="2405801"/>
          </a:xfrm>
          <a:prstGeom prst="rect">
            <a:avLst/>
          </a:prstGeom>
        </p:spPr>
      </p:pic>
      <p:pic>
        <p:nvPicPr>
          <p:cNvPr id="7" name="Picture 6">
            <a:extLst>
              <a:ext uri="{FF2B5EF4-FFF2-40B4-BE49-F238E27FC236}">
                <a16:creationId xmlns:a16="http://schemas.microsoft.com/office/drawing/2014/main" id="{21C1F15C-8564-6519-4E8F-9419D801D265}"/>
              </a:ext>
            </a:extLst>
          </p:cNvPr>
          <p:cNvPicPr>
            <a:picLocks noChangeAspect="1"/>
          </p:cNvPicPr>
          <p:nvPr/>
        </p:nvPicPr>
        <p:blipFill>
          <a:blip r:embed="rId4"/>
          <a:stretch>
            <a:fillRect/>
          </a:stretch>
        </p:blipFill>
        <p:spPr>
          <a:xfrm>
            <a:off x="7104112" y="3204451"/>
            <a:ext cx="4470656" cy="2630350"/>
          </a:xfrm>
          <a:prstGeom prst="rect">
            <a:avLst/>
          </a:prstGeom>
        </p:spPr>
      </p:pic>
    </p:spTree>
    <p:extLst>
      <p:ext uri="{BB962C8B-B14F-4D97-AF65-F5344CB8AC3E}">
        <p14:creationId xmlns:p14="http://schemas.microsoft.com/office/powerpoint/2010/main" val="2759205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CD96D-A0AE-661A-EB04-4215B4C3D6CB}"/>
              </a:ext>
            </a:extLst>
          </p:cNvPr>
          <p:cNvSpPr>
            <a:spLocks noGrp="1"/>
          </p:cNvSpPr>
          <p:nvPr>
            <p:ph type="body" sz="quarter" idx="13"/>
          </p:nvPr>
        </p:nvSpPr>
        <p:spPr>
          <a:xfrm>
            <a:off x="383121" y="764704"/>
            <a:ext cx="11425767" cy="1908212"/>
          </a:xfrm>
        </p:spPr>
        <p:txBody>
          <a:bodyPr/>
          <a:lstStyle/>
          <a:p>
            <a:r>
              <a:rPr lang="en-US" dirty="0"/>
              <a:t>Vision Transformer has much less image-specific</a:t>
            </a:r>
            <a:br>
              <a:rPr lang="en-US" dirty="0"/>
            </a:br>
            <a:r>
              <a:rPr lang="en-US" dirty="0"/>
              <a:t>inductive bias than CNNs. Why ?</a:t>
            </a:r>
          </a:p>
          <a:p>
            <a:pPr lvl="1"/>
            <a:r>
              <a:rPr lang="en-US" dirty="0"/>
              <a:t>Because of its architecture…</a:t>
            </a:r>
          </a:p>
          <a:p>
            <a:pPr lvl="1"/>
            <a:r>
              <a:rPr lang="en-US" dirty="0"/>
              <a:t>Uses positional encoding instead of spatial structures enforced in convolutions</a:t>
            </a:r>
          </a:p>
          <a:p>
            <a:pPr lvl="1"/>
            <a:r>
              <a:rPr lang="en-US" dirty="0"/>
              <a:t>Self-attention’s mechanism’s flexibility</a:t>
            </a:r>
          </a:p>
          <a:p>
            <a:endParaRPr lang="en-US" dirty="0"/>
          </a:p>
          <a:p>
            <a:endParaRPr lang="en-US" dirty="0"/>
          </a:p>
          <a:p>
            <a:endParaRPr lang="en-US" dirty="0"/>
          </a:p>
        </p:txBody>
      </p:sp>
      <p:sp>
        <p:nvSpPr>
          <p:cNvPr id="3" name="Title 2">
            <a:extLst>
              <a:ext uri="{FF2B5EF4-FFF2-40B4-BE49-F238E27FC236}">
                <a16:creationId xmlns:a16="http://schemas.microsoft.com/office/drawing/2014/main" id="{13AC8C8C-E599-B0E6-F1EB-80C762698622}"/>
              </a:ext>
            </a:extLst>
          </p:cNvPr>
          <p:cNvSpPr>
            <a:spLocks noGrp="1"/>
          </p:cNvSpPr>
          <p:nvPr>
            <p:ph type="title"/>
          </p:nvPr>
        </p:nvSpPr>
        <p:spPr/>
        <p:txBody>
          <a:bodyPr/>
          <a:lstStyle/>
          <a:p>
            <a:r>
              <a:rPr lang="en-US" dirty="0"/>
              <a:t>Inductive Bias and Fine Tuning</a:t>
            </a:r>
          </a:p>
        </p:txBody>
      </p:sp>
      <p:pic>
        <p:nvPicPr>
          <p:cNvPr id="5" name="Picture 4">
            <a:extLst>
              <a:ext uri="{FF2B5EF4-FFF2-40B4-BE49-F238E27FC236}">
                <a16:creationId xmlns:a16="http://schemas.microsoft.com/office/drawing/2014/main" id="{124C7276-0CBC-51FF-3993-D10B64BA5906}"/>
              </a:ext>
            </a:extLst>
          </p:cNvPr>
          <p:cNvPicPr>
            <a:picLocks noChangeAspect="1"/>
          </p:cNvPicPr>
          <p:nvPr/>
        </p:nvPicPr>
        <p:blipFill>
          <a:blip r:embed="rId3"/>
          <a:stretch>
            <a:fillRect/>
          </a:stretch>
        </p:blipFill>
        <p:spPr>
          <a:xfrm>
            <a:off x="5951984" y="797700"/>
            <a:ext cx="5864344" cy="974477"/>
          </a:xfrm>
          <a:prstGeom prst="rect">
            <a:avLst/>
          </a:prstGeom>
        </p:spPr>
      </p:pic>
      <p:sp>
        <p:nvSpPr>
          <p:cNvPr id="6" name="TextBox 5">
            <a:extLst>
              <a:ext uri="{FF2B5EF4-FFF2-40B4-BE49-F238E27FC236}">
                <a16:creationId xmlns:a16="http://schemas.microsoft.com/office/drawing/2014/main" id="{CCBBC3ED-F629-2D28-DA81-A525A7FC664F}"/>
              </a:ext>
            </a:extLst>
          </p:cNvPr>
          <p:cNvSpPr txBox="1"/>
          <p:nvPr/>
        </p:nvSpPr>
        <p:spPr>
          <a:xfrm>
            <a:off x="227348" y="2462280"/>
            <a:ext cx="5400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Fine-tuning at Higher resolution</a:t>
            </a:r>
          </a:p>
          <a:p>
            <a:pPr marL="742950" lvl="1" indent="-285750">
              <a:buFont typeface="Arial" panose="020B0604020202020204" pitchFamily="34" charset="0"/>
              <a:buChar char="•"/>
            </a:pPr>
            <a:r>
              <a:rPr lang="en-US" dirty="0"/>
              <a:t>Its better to fine-tune </a:t>
            </a:r>
            <a:r>
              <a:rPr lang="en-US" dirty="0" err="1"/>
              <a:t>ViT</a:t>
            </a:r>
            <a:r>
              <a:rPr lang="en-US" dirty="0"/>
              <a:t> at higher resolution than pre-training</a:t>
            </a:r>
          </a:p>
          <a:p>
            <a:pPr marL="742950" lvl="1" indent="-285750">
              <a:buFont typeface="Arial" panose="020B0604020202020204" pitchFamily="34" charset="0"/>
              <a:buChar char="•"/>
            </a:pPr>
            <a:endParaRPr lang="en-US" dirty="0"/>
          </a:p>
          <a:p>
            <a:endParaRPr lang="en-US" dirty="0"/>
          </a:p>
        </p:txBody>
      </p:sp>
      <p:sp>
        <p:nvSpPr>
          <p:cNvPr id="8" name="Rectangle: Rounded Corners 7">
            <a:extLst>
              <a:ext uri="{FF2B5EF4-FFF2-40B4-BE49-F238E27FC236}">
                <a16:creationId xmlns:a16="http://schemas.microsoft.com/office/drawing/2014/main" id="{B5D76FFE-1A8F-2D90-AA3A-AB5B61D86383}"/>
              </a:ext>
            </a:extLst>
          </p:cNvPr>
          <p:cNvSpPr/>
          <p:nvPr/>
        </p:nvSpPr>
        <p:spPr>
          <a:xfrm>
            <a:off x="1356461" y="3924629"/>
            <a:ext cx="2412267" cy="1358748"/>
          </a:xfrm>
          <a:prstGeom prst="roundRect">
            <a:avLst/>
          </a:prstGeom>
          <a:solidFill>
            <a:schemeClr val="accent2">
              <a:lumMod val="75000"/>
            </a:schemeClr>
          </a:solidFill>
          <a:ln w="25400">
            <a:solidFill>
              <a:schemeClr val="accent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1E574DF-C2C4-5111-07E8-13441AF49B24}"/>
              </a:ext>
            </a:extLst>
          </p:cNvPr>
          <p:cNvSpPr/>
          <p:nvPr/>
        </p:nvSpPr>
        <p:spPr>
          <a:xfrm>
            <a:off x="4622892" y="3909649"/>
            <a:ext cx="2412267" cy="1358748"/>
          </a:xfrm>
          <a:prstGeom prst="roundRect">
            <a:avLst/>
          </a:prstGeom>
          <a:solidFill>
            <a:schemeClr val="accent2">
              <a:lumMod val="75000"/>
            </a:schemeClr>
          </a:solidFill>
          <a:ln w="25400">
            <a:solidFill>
              <a:schemeClr val="accent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EB2AD9C-0325-BE73-C7B3-2BC902E45D1B}"/>
              </a:ext>
            </a:extLst>
          </p:cNvPr>
          <p:cNvSpPr/>
          <p:nvPr/>
        </p:nvSpPr>
        <p:spPr>
          <a:xfrm>
            <a:off x="7889323" y="3939608"/>
            <a:ext cx="2412267" cy="1358748"/>
          </a:xfrm>
          <a:prstGeom prst="roundRect">
            <a:avLst/>
          </a:prstGeom>
          <a:solidFill>
            <a:schemeClr val="accent2">
              <a:lumMod val="75000"/>
            </a:schemeClr>
          </a:solidFill>
          <a:ln w="25400">
            <a:solidFill>
              <a:schemeClr val="accent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row: Right 11">
            <a:extLst>
              <a:ext uri="{FF2B5EF4-FFF2-40B4-BE49-F238E27FC236}">
                <a16:creationId xmlns:a16="http://schemas.microsoft.com/office/drawing/2014/main" id="{D18BA05B-F32F-FE6E-3C39-285334638165}"/>
              </a:ext>
            </a:extLst>
          </p:cNvPr>
          <p:cNvSpPr/>
          <p:nvPr/>
        </p:nvSpPr>
        <p:spPr>
          <a:xfrm>
            <a:off x="3768728" y="4325323"/>
            <a:ext cx="923116" cy="587318"/>
          </a:xfrm>
          <a:prstGeom prst="rightArrow">
            <a:avLst/>
          </a:prstGeom>
          <a:solidFill>
            <a:schemeClr val="accent5"/>
          </a:solidFill>
          <a:ln w="25400">
            <a:solidFill>
              <a:schemeClr val="accent6"/>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row: Right 12">
            <a:extLst>
              <a:ext uri="{FF2B5EF4-FFF2-40B4-BE49-F238E27FC236}">
                <a16:creationId xmlns:a16="http://schemas.microsoft.com/office/drawing/2014/main" id="{0A642F74-D2D3-2F42-43A7-DBB0496D2332}"/>
              </a:ext>
            </a:extLst>
          </p:cNvPr>
          <p:cNvSpPr/>
          <p:nvPr/>
        </p:nvSpPr>
        <p:spPr>
          <a:xfrm>
            <a:off x="7035159" y="4325323"/>
            <a:ext cx="923116" cy="587318"/>
          </a:xfrm>
          <a:prstGeom prst="rightArrow">
            <a:avLst/>
          </a:prstGeom>
          <a:solidFill>
            <a:schemeClr val="accent5"/>
          </a:solidFill>
          <a:ln w="25400">
            <a:solidFill>
              <a:schemeClr val="accent6"/>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04A009C-20E5-B3C2-42DA-C0BDD608957D}"/>
              </a:ext>
            </a:extLst>
          </p:cNvPr>
          <p:cNvSpPr txBox="1"/>
          <p:nvPr/>
        </p:nvSpPr>
        <p:spPr>
          <a:xfrm>
            <a:off x="1442018" y="4080373"/>
            <a:ext cx="2189535" cy="1077218"/>
          </a:xfrm>
          <a:prstGeom prst="rect">
            <a:avLst/>
          </a:prstGeom>
          <a:noFill/>
        </p:spPr>
        <p:txBody>
          <a:bodyPr wrap="square" rtlCol="0">
            <a:spAutoFit/>
          </a:bodyPr>
          <a:lstStyle/>
          <a:p>
            <a:r>
              <a:rPr lang="en-US" sz="1600" dirty="0">
                <a:solidFill>
                  <a:schemeClr val="bg1"/>
                </a:solidFill>
              </a:rPr>
              <a:t>Remove pre-trained prediction head and attach a zero initiated feed forward layer</a:t>
            </a:r>
            <a:endParaRPr lang="en-US" sz="2000" dirty="0">
              <a:solidFill>
                <a:schemeClr val="bg1"/>
              </a:solidFill>
            </a:endParaRPr>
          </a:p>
        </p:txBody>
      </p:sp>
      <p:sp>
        <p:nvSpPr>
          <p:cNvPr id="15" name="TextBox 14">
            <a:extLst>
              <a:ext uri="{FF2B5EF4-FFF2-40B4-BE49-F238E27FC236}">
                <a16:creationId xmlns:a16="http://schemas.microsoft.com/office/drawing/2014/main" id="{1CB52C9B-8DEF-660E-F0A6-CDD2D58B0C93}"/>
              </a:ext>
            </a:extLst>
          </p:cNvPr>
          <p:cNvSpPr txBox="1"/>
          <p:nvPr/>
        </p:nvSpPr>
        <p:spPr>
          <a:xfrm>
            <a:off x="4967007" y="4327866"/>
            <a:ext cx="2189535" cy="584775"/>
          </a:xfrm>
          <a:prstGeom prst="rect">
            <a:avLst/>
          </a:prstGeom>
          <a:noFill/>
        </p:spPr>
        <p:txBody>
          <a:bodyPr wrap="square" rtlCol="0">
            <a:spAutoFit/>
          </a:bodyPr>
          <a:lstStyle/>
          <a:p>
            <a:r>
              <a:rPr lang="en-US" sz="1600" dirty="0">
                <a:solidFill>
                  <a:schemeClr val="bg1"/>
                </a:solidFill>
              </a:rPr>
              <a:t>Fine tune to downstream tasks</a:t>
            </a:r>
          </a:p>
        </p:txBody>
      </p:sp>
      <p:sp>
        <p:nvSpPr>
          <p:cNvPr id="17" name="TextBox 16">
            <a:extLst>
              <a:ext uri="{FF2B5EF4-FFF2-40B4-BE49-F238E27FC236}">
                <a16:creationId xmlns:a16="http://schemas.microsoft.com/office/drawing/2014/main" id="{D519013F-1F41-08BF-48C4-B70A6B2377B6}"/>
              </a:ext>
            </a:extLst>
          </p:cNvPr>
          <p:cNvSpPr txBox="1"/>
          <p:nvPr/>
        </p:nvSpPr>
        <p:spPr>
          <a:xfrm>
            <a:off x="7958275" y="4034206"/>
            <a:ext cx="2412267" cy="1169551"/>
          </a:xfrm>
          <a:prstGeom prst="rect">
            <a:avLst/>
          </a:prstGeom>
          <a:noFill/>
        </p:spPr>
        <p:txBody>
          <a:bodyPr wrap="square" rtlCol="0">
            <a:spAutoFit/>
          </a:bodyPr>
          <a:lstStyle/>
          <a:p>
            <a:r>
              <a:rPr lang="en-US" sz="1400" dirty="0">
                <a:solidFill>
                  <a:schemeClr val="bg1"/>
                </a:solidFill>
              </a:rPr>
              <a:t>Perform 2D interpolation of pre-trained position embeddings, according to their location in the original image</a:t>
            </a:r>
          </a:p>
        </p:txBody>
      </p:sp>
      <p:cxnSp>
        <p:nvCxnSpPr>
          <p:cNvPr id="19" name="Straight Arrow Connector 18">
            <a:extLst>
              <a:ext uri="{FF2B5EF4-FFF2-40B4-BE49-F238E27FC236}">
                <a16:creationId xmlns:a16="http://schemas.microsoft.com/office/drawing/2014/main" id="{81423D5A-87CF-00E4-192C-22245A7CF289}"/>
              </a:ext>
            </a:extLst>
          </p:cNvPr>
          <p:cNvCxnSpPr>
            <a:cxnSpLocks/>
          </p:cNvCxnSpPr>
          <p:nvPr/>
        </p:nvCxnSpPr>
        <p:spPr>
          <a:xfrm flipH="1">
            <a:off x="9009039" y="3165797"/>
            <a:ext cx="965996" cy="1019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97004E-EB98-6BC5-A6DF-BE0B47B1AC14}"/>
              </a:ext>
            </a:extLst>
          </p:cNvPr>
          <p:cNvSpPr txBox="1"/>
          <p:nvPr/>
        </p:nvSpPr>
        <p:spPr>
          <a:xfrm>
            <a:off x="9095456" y="2446672"/>
            <a:ext cx="2814264" cy="830997"/>
          </a:xfrm>
          <a:prstGeom prst="rect">
            <a:avLst/>
          </a:prstGeom>
          <a:noFill/>
        </p:spPr>
        <p:txBody>
          <a:bodyPr wrap="square" rtlCol="0">
            <a:spAutoFit/>
          </a:bodyPr>
          <a:lstStyle/>
          <a:p>
            <a:r>
              <a:rPr lang="en-US" sz="1600" dirty="0"/>
              <a:t>Only place where there is inductive bias about the 2D structure manually injected!</a:t>
            </a:r>
          </a:p>
        </p:txBody>
      </p:sp>
    </p:spTree>
    <p:extLst>
      <p:ext uri="{BB962C8B-B14F-4D97-AF65-F5344CB8AC3E}">
        <p14:creationId xmlns:p14="http://schemas.microsoft.com/office/powerpoint/2010/main" val="655445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A4B278-7578-930C-A3FC-E108A64CAC44}"/>
              </a:ext>
            </a:extLst>
          </p:cNvPr>
          <p:cNvSpPr>
            <a:spLocks noGrp="1"/>
          </p:cNvSpPr>
          <p:nvPr>
            <p:ph type="body" sz="quarter" idx="13"/>
          </p:nvPr>
        </p:nvSpPr>
        <p:spPr/>
        <p:txBody>
          <a:bodyPr/>
          <a:lstStyle/>
          <a:p>
            <a:r>
              <a:rPr lang="en-US" dirty="0"/>
              <a:t>Authors evaluate the representation learning capabilities of </a:t>
            </a:r>
            <a:r>
              <a:rPr lang="en-US" dirty="0" err="1"/>
              <a:t>ResNet</a:t>
            </a:r>
            <a:r>
              <a:rPr lang="en-US" dirty="0"/>
              <a:t>, </a:t>
            </a:r>
            <a:r>
              <a:rPr lang="en-US" dirty="0" err="1"/>
              <a:t>ViT</a:t>
            </a:r>
            <a:r>
              <a:rPr lang="en-US" dirty="0"/>
              <a:t> and hybrid architectures.</a:t>
            </a:r>
          </a:p>
          <a:p>
            <a:r>
              <a:rPr lang="en-US" dirty="0" err="1"/>
              <a:t>ViT</a:t>
            </a:r>
            <a:r>
              <a:rPr lang="en-US" dirty="0"/>
              <a:t> attains state-of-the-art  on most recognition benchmarks @ lower pre-training cost (Advantage)</a:t>
            </a:r>
          </a:p>
          <a:p>
            <a:r>
              <a:rPr lang="en-US" dirty="0"/>
              <a:t>Exploring model’s scalability </a:t>
            </a:r>
          </a:p>
          <a:p>
            <a:endParaRPr lang="en-US" dirty="0"/>
          </a:p>
          <a:p>
            <a:endParaRPr lang="en-US" dirty="0"/>
          </a:p>
          <a:p>
            <a:endParaRPr lang="en-US" dirty="0"/>
          </a:p>
          <a:p>
            <a:endParaRPr lang="en-US" dirty="0"/>
          </a:p>
          <a:p>
            <a:endParaRPr lang="en-US" dirty="0"/>
          </a:p>
          <a:p>
            <a:r>
              <a:rPr lang="en-US" dirty="0"/>
              <a:t>Models trained on these datasets are transferred to several benchmark tasks such as CIFAR-10/100, Oxford-IIIT Pets, Oxford-Flowers-102, VTAB classification suite etc.</a:t>
            </a:r>
          </a:p>
          <a:p>
            <a:r>
              <a:rPr lang="en-US" dirty="0"/>
              <a:t>Base </a:t>
            </a:r>
            <a:r>
              <a:rPr lang="en-US" dirty="0" err="1"/>
              <a:t>ViT</a:t>
            </a:r>
            <a:r>
              <a:rPr lang="en-US" dirty="0"/>
              <a:t> configurations derived from BERT</a:t>
            </a:r>
          </a:p>
          <a:p>
            <a:r>
              <a:rPr lang="en-US" dirty="0"/>
              <a:t>For CNNs, they used </a:t>
            </a:r>
            <a:r>
              <a:rPr lang="en-US" dirty="0" err="1"/>
              <a:t>ResNets</a:t>
            </a:r>
            <a:r>
              <a:rPr lang="en-US" dirty="0"/>
              <a:t> and replaced Batch normalization with Group normalization</a:t>
            </a:r>
          </a:p>
          <a:p>
            <a:r>
              <a:rPr lang="en-US" dirty="0"/>
              <a:t>For Hybrid architectures, intermediate feature maps were fed to </a:t>
            </a:r>
            <a:r>
              <a:rPr lang="en-US" dirty="0" err="1"/>
              <a:t>ViT</a:t>
            </a:r>
            <a:r>
              <a:rPr lang="en-US" dirty="0"/>
              <a:t> with patch size of one pixel.</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A7874CD6-701B-AA76-CD62-5DAA5C2B3FD5}"/>
              </a:ext>
            </a:extLst>
          </p:cNvPr>
          <p:cNvSpPr>
            <a:spLocks noGrp="1"/>
          </p:cNvSpPr>
          <p:nvPr>
            <p:ph type="title"/>
          </p:nvPr>
        </p:nvSpPr>
        <p:spPr/>
        <p:txBody>
          <a:bodyPr/>
          <a:lstStyle/>
          <a:p>
            <a:r>
              <a:rPr lang="en-US" dirty="0"/>
              <a:t>Experimental Setup</a:t>
            </a:r>
          </a:p>
        </p:txBody>
      </p:sp>
      <p:graphicFrame>
        <p:nvGraphicFramePr>
          <p:cNvPr id="4" name="Table 3">
            <a:extLst>
              <a:ext uri="{FF2B5EF4-FFF2-40B4-BE49-F238E27FC236}">
                <a16:creationId xmlns:a16="http://schemas.microsoft.com/office/drawing/2014/main" id="{9C06A476-3B52-1FB6-33A3-582F3A31D9A1}"/>
              </a:ext>
            </a:extLst>
          </p:cNvPr>
          <p:cNvGraphicFramePr>
            <a:graphicFrameLocks noGrp="1"/>
          </p:cNvGraphicFramePr>
          <p:nvPr>
            <p:extLst>
              <p:ext uri="{D42A27DB-BD31-4B8C-83A1-F6EECF244321}">
                <p14:modId xmlns:p14="http://schemas.microsoft.com/office/powerpoint/2010/main" val="1759400976"/>
              </p:ext>
            </p:extLst>
          </p:nvPr>
        </p:nvGraphicFramePr>
        <p:xfrm>
          <a:off x="551384" y="1920615"/>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458596316"/>
                    </a:ext>
                  </a:extLst>
                </a:gridCol>
                <a:gridCol w="2709333">
                  <a:extLst>
                    <a:ext uri="{9D8B030D-6E8A-4147-A177-3AD203B41FA5}">
                      <a16:colId xmlns:a16="http://schemas.microsoft.com/office/drawing/2014/main" val="2434666618"/>
                    </a:ext>
                  </a:extLst>
                </a:gridCol>
                <a:gridCol w="2709333">
                  <a:extLst>
                    <a:ext uri="{9D8B030D-6E8A-4147-A177-3AD203B41FA5}">
                      <a16:colId xmlns:a16="http://schemas.microsoft.com/office/drawing/2014/main" val="4279491606"/>
                    </a:ext>
                  </a:extLst>
                </a:gridCol>
              </a:tblGrid>
              <a:tr h="370840">
                <a:tc>
                  <a:txBody>
                    <a:bodyPr/>
                    <a:lstStyle/>
                    <a:p>
                      <a:r>
                        <a:rPr lang="en-US" dirty="0"/>
                        <a:t>Dataset</a:t>
                      </a:r>
                    </a:p>
                  </a:txBody>
                  <a:tcPr/>
                </a:tc>
                <a:tc>
                  <a:txBody>
                    <a:bodyPr/>
                    <a:lstStyle/>
                    <a:p>
                      <a:r>
                        <a:rPr lang="en-US" dirty="0"/>
                        <a:t>No. of Classes</a:t>
                      </a:r>
                    </a:p>
                  </a:txBody>
                  <a:tcPr/>
                </a:tc>
                <a:tc>
                  <a:txBody>
                    <a:bodyPr/>
                    <a:lstStyle/>
                    <a:p>
                      <a:r>
                        <a:rPr lang="en-US" dirty="0"/>
                        <a:t>No. of Images</a:t>
                      </a:r>
                    </a:p>
                  </a:txBody>
                  <a:tcPr/>
                </a:tc>
                <a:extLst>
                  <a:ext uri="{0D108BD9-81ED-4DB2-BD59-A6C34878D82A}">
                    <a16:rowId xmlns:a16="http://schemas.microsoft.com/office/drawing/2014/main" val="2261021623"/>
                  </a:ext>
                </a:extLst>
              </a:tr>
              <a:tr h="370840">
                <a:tc>
                  <a:txBody>
                    <a:bodyPr/>
                    <a:lstStyle/>
                    <a:p>
                      <a:r>
                        <a:rPr lang="en-US" dirty="0"/>
                        <a:t>ILSVRC-2012 ImageNet</a:t>
                      </a:r>
                    </a:p>
                  </a:txBody>
                  <a:tcPr/>
                </a:tc>
                <a:tc>
                  <a:txBody>
                    <a:bodyPr/>
                    <a:lstStyle/>
                    <a:p>
                      <a:r>
                        <a:rPr lang="en-US" dirty="0"/>
                        <a:t>1000</a:t>
                      </a:r>
                    </a:p>
                  </a:txBody>
                  <a:tcPr/>
                </a:tc>
                <a:tc>
                  <a:txBody>
                    <a:bodyPr/>
                    <a:lstStyle/>
                    <a:p>
                      <a:r>
                        <a:rPr lang="en-US" dirty="0"/>
                        <a:t>1.3 Million</a:t>
                      </a:r>
                    </a:p>
                  </a:txBody>
                  <a:tcPr/>
                </a:tc>
                <a:extLst>
                  <a:ext uri="{0D108BD9-81ED-4DB2-BD59-A6C34878D82A}">
                    <a16:rowId xmlns:a16="http://schemas.microsoft.com/office/drawing/2014/main" val="4178275010"/>
                  </a:ext>
                </a:extLst>
              </a:tr>
              <a:tr h="370840">
                <a:tc>
                  <a:txBody>
                    <a:bodyPr/>
                    <a:lstStyle/>
                    <a:p>
                      <a:r>
                        <a:rPr lang="en-US" dirty="0"/>
                        <a:t>ImageNet-21k</a:t>
                      </a:r>
                    </a:p>
                  </a:txBody>
                  <a:tcPr/>
                </a:tc>
                <a:tc>
                  <a:txBody>
                    <a:bodyPr/>
                    <a:lstStyle/>
                    <a:p>
                      <a:r>
                        <a:rPr lang="en-US" dirty="0"/>
                        <a:t>21k</a:t>
                      </a:r>
                    </a:p>
                  </a:txBody>
                  <a:tcPr/>
                </a:tc>
                <a:tc>
                  <a:txBody>
                    <a:bodyPr/>
                    <a:lstStyle/>
                    <a:p>
                      <a:r>
                        <a:rPr lang="en-US" dirty="0"/>
                        <a:t>14 Million</a:t>
                      </a:r>
                    </a:p>
                  </a:txBody>
                  <a:tcPr/>
                </a:tc>
                <a:extLst>
                  <a:ext uri="{0D108BD9-81ED-4DB2-BD59-A6C34878D82A}">
                    <a16:rowId xmlns:a16="http://schemas.microsoft.com/office/drawing/2014/main" val="3684899796"/>
                  </a:ext>
                </a:extLst>
              </a:tr>
              <a:tr h="370840">
                <a:tc>
                  <a:txBody>
                    <a:bodyPr/>
                    <a:lstStyle/>
                    <a:p>
                      <a:r>
                        <a:rPr lang="en-US" dirty="0"/>
                        <a:t>JFT</a:t>
                      </a:r>
                    </a:p>
                  </a:txBody>
                  <a:tcPr/>
                </a:tc>
                <a:tc>
                  <a:txBody>
                    <a:bodyPr/>
                    <a:lstStyle/>
                    <a:p>
                      <a:r>
                        <a:rPr lang="en-US" dirty="0"/>
                        <a:t>18k</a:t>
                      </a:r>
                    </a:p>
                  </a:txBody>
                  <a:tcPr/>
                </a:tc>
                <a:tc>
                  <a:txBody>
                    <a:bodyPr/>
                    <a:lstStyle/>
                    <a:p>
                      <a:r>
                        <a:rPr lang="en-US" dirty="0"/>
                        <a:t>303 Million</a:t>
                      </a:r>
                    </a:p>
                  </a:txBody>
                  <a:tcPr/>
                </a:tc>
                <a:extLst>
                  <a:ext uri="{0D108BD9-81ED-4DB2-BD59-A6C34878D82A}">
                    <a16:rowId xmlns:a16="http://schemas.microsoft.com/office/drawing/2014/main" val="401848753"/>
                  </a:ext>
                </a:extLst>
              </a:tr>
            </a:tbl>
          </a:graphicData>
        </a:graphic>
      </p:graphicFrame>
      <p:pic>
        <p:nvPicPr>
          <p:cNvPr id="6" name="Picture 5">
            <a:extLst>
              <a:ext uri="{FF2B5EF4-FFF2-40B4-BE49-F238E27FC236}">
                <a16:creationId xmlns:a16="http://schemas.microsoft.com/office/drawing/2014/main" id="{3032A849-85C8-C67B-BE4A-E57DD4465584}"/>
              </a:ext>
            </a:extLst>
          </p:cNvPr>
          <p:cNvPicPr>
            <a:picLocks noChangeAspect="1"/>
          </p:cNvPicPr>
          <p:nvPr/>
        </p:nvPicPr>
        <p:blipFill>
          <a:blip r:embed="rId3"/>
          <a:stretch>
            <a:fillRect/>
          </a:stretch>
        </p:blipFill>
        <p:spPr>
          <a:xfrm>
            <a:off x="6799965" y="5124618"/>
            <a:ext cx="4887007" cy="971686"/>
          </a:xfrm>
          <a:prstGeom prst="rect">
            <a:avLst/>
          </a:prstGeom>
        </p:spPr>
      </p:pic>
      <p:sp>
        <p:nvSpPr>
          <p:cNvPr id="7" name="Oval 6">
            <a:extLst>
              <a:ext uri="{FF2B5EF4-FFF2-40B4-BE49-F238E27FC236}">
                <a16:creationId xmlns:a16="http://schemas.microsoft.com/office/drawing/2014/main" id="{4D42AF37-C76E-5BCF-3322-9ECF92A9CEAA}"/>
              </a:ext>
            </a:extLst>
          </p:cNvPr>
          <p:cNvSpPr/>
          <p:nvPr/>
        </p:nvSpPr>
        <p:spPr>
          <a:xfrm>
            <a:off x="6888087" y="5805159"/>
            <a:ext cx="4742991" cy="288137"/>
          </a:xfrm>
          <a:prstGeom prst="ellipse">
            <a:avLst/>
          </a:prstGeom>
          <a:noFill/>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664BB43-E955-9627-3242-28107813A2B3}"/>
              </a:ext>
            </a:extLst>
          </p:cNvPr>
          <p:cNvCxnSpPr>
            <a:cxnSpLocks/>
          </p:cNvCxnSpPr>
          <p:nvPr/>
        </p:nvCxnSpPr>
        <p:spPr>
          <a:xfrm flipH="1">
            <a:off x="9243468" y="4635339"/>
            <a:ext cx="1245020" cy="1313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E825FF4-73FA-7392-98D6-FCE791E72D6D}"/>
              </a:ext>
            </a:extLst>
          </p:cNvPr>
          <p:cNvSpPr txBox="1"/>
          <p:nvPr/>
        </p:nvSpPr>
        <p:spPr>
          <a:xfrm>
            <a:off x="10200456" y="4112119"/>
            <a:ext cx="2242600" cy="523220"/>
          </a:xfrm>
          <a:prstGeom prst="rect">
            <a:avLst/>
          </a:prstGeom>
          <a:noFill/>
        </p:spPr>
        <p:txBody>
          <a:bodyPr wrap="square" rtlCol="0">
            <a:spAutoFit/>
          </a:bodyPr>
          <a:lstStyle/>
          <a:p>
            <a:r>
              <a:rPr lang="en-US" sz="1400" dirty="0"/>
              <a:t>Model introduced by authors</a:t>
            </a:r>
          </a:p>
        </p:txBody>
      </p:sp>
    </p:spTree>
    <p:extLst>
      <p:ext uri="{BB962C8B-B14F-4D97-AF65-F5344CB8AC3E}">
        <p14:creationId xmlns:p14="http://schemas.microsoft.com/office/powerpoint/2010/main" val="99362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3F3ABC-0F7C-79BF-262A-28C79B6CDF21}"/>
              </a:ext>
            </a:extLst>
          </p:cNvPr>
          <p:cNvSpPr>
            <a:spLocks noGrp="1"/>
          </p:cNvSpPr>
          <p:nvPr>
            <p:ph type="body" sz="quarter" idx="13"/>
          </p:nvPr>
        </p:nvSpPr>
        <p:spPr/>
        <p:txBody>
          <a:bodyPr/>
          <a:lstStyle/>
          <a:p>
            <a:r>
              <a:rPr lang="en-US" dirty="0"/>
              <a:t>Authors compared </a:t>
            </a:r>
            <a:r>
              <a:rPr lang="en-US" dirty="0" err="1"/>
              <a:t>ViT</a:t>
            </a:r>
            <a:r>
              <a:rPr lang="en-US" dirty="0"/>
              <a:t>-H/14 and </a:t>
            </a:r>
            <a:r>
              <a:rPr lang="en-US" dirty="0" err="1"/>
              <a:t>ViT</a:t>
            </a:r>
            <a:r>
              <a:rPr lang="en-US" dirty="0"/>
              <a:t>-L/16 to state-of-the-art CNNs.</a:t>
            </a:r>
          </a:p>
          <a:p>
            <a:r>
              <a:rPr lang="en-US" dirty="0"/>
              <a:t>Comparison points were Big Transfer (performs supervised learning with large </a:t>
            </a:r>
            <a:r>
              <a:rPr lang="en-US" dirty="0" err="1"/>
              <a:t>ResNets</a:t>
            </a:r>
            <a:r>
              <a:rPr lang="en-US" dirty="0"/>
              <a:t>) and Noisy Student,</a:t>
            </a:r>
          </a:p>
          <a:p>
            <a:r>
              <a:rPr lang="en-US" dirty="0"/>
              <a:t>Noisy Student is state-of-the-art on ImageNet and </a:t>
            </a:r>
            <a:r>
              <a:rPr lang="en-US" dirty="0" err="1"/>
              <a:t>BiT</a:t>
            </a:r>
            <a:r>
              <a:rPr lang="en-US" dirty="0"/>
              <a:t>-L.</a:t>
            </a:r>
          </a:p>
          <a:p>
            <a:r>
              <a:rPr lang="en-US" dirty="0"/>
              <a:t>Models trained on TPUv3 hardware.</a:t>
            </a:r>
          </a:p>
        </p:txBody>
      </p:sp>
      <p:sp>
        <p:nvSpPr>
          <p:cNvPr id="3" name="Title 2">
            <a:extLst>
              <a:ext uri="{FF2B5EF4-FFF2-40B4-BE49-F238E27FC236}">
                <a16:creationId xmlns:a16="http://schemas.microsoft.com/office/drawing/2014/main" id="{71C8A0A0-EFFB-1A57-A63B-8C057665D04B}"/>
              </a:ext>
            </a:extLst>
          </p:cNvPr>
          <p:cNvSpPr>
            <a:spLocks noGrp="1"/>
          </p:cNvSpPr>
          <p:nvPr>
            <p:ph type="title"/>
          </p:nvPr>
        </p:nvSpPr>
        <p:spPr/>
        <p:txBody>
          <a:bodyPr/>
          <a:lstStyle/>
          <a:p>
            <a:r>
              <a:rPr lang="en-US" dirty="0"/>
              <a:t>Observation : Comparison with the State-of-the-art</a:t>
            </a:r>
          </a:p>
        </p:txBody>
      </p:sp>
      <p:pic>
        <p:nvPicPr>
          <p:cNvPr id="5" name="Picture 4">
            <a:extLst>
              <a:ext uri="{FF2B5EF4-FFF2-40B4-BE49-F238E27FC236}">
                <a16:creationId xmlns:a16="http://schemas.microsoft.com/office/drawing/2014/main" id="{A13FDF41-9155-645B-1E70-72C3AC7C77B1}"/>
              </a:ext>
            </a:extLst>
          </p:cNvPr>
          <p:cNvPicPr>
            <a:picLocks noChangeAspect="1"/>
          </p:cNvPicPr>
          <p:nvPr/>
        </p:nvPicPr>
        <p:blipFill>
          <a:blip r:embed="rId3"/>
          <a:stretch>
            <a:fillRect/>
          </a:stretch>
        </p:blipFill>
        <p:spPr>
          <a:xfrm>
            <a:off x="375460" y="2251506"/>
            <a:ext cx="6478119" cy="2073157"/>
          </a:xfrm>
          <a:prstGeom prst="rect">
            <a:avLst/>
          </a:prstGeom>
        </p:spPr>
      </p:pic>
      <p:pic>
        <p:nvPicPr>
          <p:cNvPr id="7" name="Picture 6">
            <a:extLst>
              <a:ext uri="{FF2B5EF4-FFF2-40B4-BE49-F238E27FC236}">
                <a16:creationId xmlns:a16="http://schemas.microsoft.com/office/drawing/2014/main" id="{939FFBA1-51AE-C815-3887-F6475081A3F3}"/>
              </a:ext>
            </a:extLst>
          </p:cNvPr>
          <p:cNvPicPr>
            <a:picLocks noChangeAspect="1"/>
          </p:cNvPicPr>
          <p:nvPr/>
        </p:nvPicPr>
        <p:blipFill>
          <a:blip r:embed="rId4"/>
          <a:stretch>
            <a:fillRect/>
          </a:stretch>
        </p:blipFill>
        <p:spPr>
          <a:xfrm>
            <a:off x="4115780" y="4324663"/>
            <a:ext cx="7932204" cy="1833550"/>
          </a:xfrm>
          <a:prstGeom prst="rect">
            <a:avLst/>
          </a:prstGeom>
        </p:spPr>
      </p:pic>
      <p:sp>
        <p:nvSpPr>
          <p:cNvPr id="8" name="TextBox 7">
            <a:extLst>
              <a:ext uri="{FF2B5EF4-FFF2-40B4-BE49-F238E27FC236}">
                <a16:creationId xmlns:a16="http://schemas.microsoft.com/office/drawing/2014/main" id="{2DCC09DE-5626-DCD7-D685-24A2642AE742}"/>
              </a:ext>
            </a:extLst>
          </p:cNvPr>
          <p:cNvSpPr txBox="1"/>
          <p:nvPr/>
        </p:nvSpPr>
        <p:spPr>
          <a:xfrm>
            <a:off x="375460" y="4725144"/>
            <a:ext cx="350122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ViT</a:t>
            </a:r>
            <a:r>
              <a:rPr lang="en-US" sz="1400" dirty="0"/>
              <a:t> models pre-trained on the JFT-300M dataset outperforms </a:t>
            </a:r>
            <a:r>
              <a:rPr lang="en-US" sz="1400" dirty="0" err="1"/>
              <a:t>ResNet</a:t>
            </a:r>
            <a:r>
              <a:rPr lang="en-US" sz="1400" dirty="0"/>
              <a:t> based baselines on all datasets, while taking substantially less computational sources</a:t>
            </a:r>
            <a:endParaRPr lang="en-US" dirty="0"/>
          </a:p>
        </p:txBody>
      </p:sp>
    </p:spTree>
    <p:extLst>
      <p:ext uri="{BB962C8B-B14F-4D97-AF65-F5344CB8AC3E}">
        <p14:creationId xmlns:p14="http://schemas.microsoft.com/office/powerpoint/2010/main" val="60500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EBDD32-D4F6-B95E-68CF-8744222FBE07}"/>
              </a:ext>
            </a:extLst>
          </p:cNvPr>
          <p:cNvSpPr>
            <a:spLocks noGrp="1"/>
          </p:cNvSpPr>
          <p:nvPr>
            <p:ph type="body" sz="quarter" idx="13"/>
          </p:nvPr>
        </p:nvSpPr>
        <p:spPr/>
        <p:txBody>
          <a:bodyPr/>
          <a:lstStyle/>
          <a:p>
            <a:r>
              <a:rPr lang="en-US" dirty="0" err="1"/>
              <a:t>ViT</a:t>
            </a:r>
            <a:r>
              <a:rPr lang="en-US" dirty="0"/>
              <a:t> models are pre-trained on datasets with increasing size such as ImageNet, ImageNet-21k, and JFT-300M</a:t>
            </a:r>
          </a:p>
          <a:p>
            <a:r>
              <a:rPr lang="en-US" dirty="0"/>
              <a:t>Regularization parameters are optimized to boost the performance on smaller datasets.</a:t>
            </a:r>
          </a:p>
          <a:p>
            <a:r>
              <a:rPr lang="en-US" dirty="0"/>
              <a:t>Observation : </a:t>
            </a:r>
            <a:r>
              <a:rPr lang="en-US" dirty="0" err="1"/>
              <a:t>ViT</a:t>
            </a:r>
            <a:r>
              <a:rPr lang="en-US" dirty="0"/>
              <a:t>-Large models underperform compared to </a:t>
            </a:r>
            <a:r>
              <a:rPr lang="en-US" dirty="0" err="1"/>
              <a:t>ViT</a:t>
            </a:r>
            <a:r>
              <a:rPr lang="en-US" dirty="0"/>
              <a:t>-Base models in smaller datasets</a:t>
            </a:r>
          </a:p>
          <a:p>
            <a:r>
              <a:rPr lang="en-US" dirty="0"/>
              <a:t>Full benefit of larger models is only seen in JFT 300M.</a:t>
            </a:r>
          </a:p>
          <a:p>
            <a:r>
              <a:rPr lang="en-US" dirty="0"/>
              <a:t>Models were trained on random subsets of 9M, 30M and 90M as well as full JFT-300M dataset.</a:t>
            </a:r>
          </a:p>
          <a:p>
            <a:r>
              <a:rPr lang="en-US" dirty="0"/>
              <a:t>In order to assess the model’s intrinsic properties, regularization was not applied on smaller subsets and same hyperparameters were used for all the datasets</a:t>
            </a:r>
          </a:p>
          <a:p>
            <a:r>
              <a:rPr lang="en-US" dirty="0"/>
              <a:t>Observation : Vision Transformers overfit more than </a:t>
            </a:r>
            <a:r>
              <a:rPr lang="en-US" dirty="0" err="1"/>
              <a:t>ResNets</a:t>
            </a:r>
            <a:r>
              <a:rPr lang="en-US" dirty="0"/>
              <a:t> with comparable computational costs on smaller datasets.</a:t>
            </a:r>
          </a:p>
          <a:p>
            <a:pPr marL="0" indent="0">
              <a:buNone/>
            </a:pPr>
            <a:endParaRPr lang="en-US" dirty="0"/>
          </a:p>
        </p:txBody>
      </p:sp>
      <p:sp>
        <p:nvSpPr>
          <p:cNvPr id="3" name="Title 2">
            <a:extLst>
              <a:ext uri="{FF2B5EF4-FFF2-40B4-BE49-F238E27FC236}">
                <a16:creationId xmlns:a16="http://schemas.microsoft.com/office/drawing/2014/main" id="{0E1B9EB6-C581-7F52-85A2-74817D2366BD}"/>
              </a:ext>
            </a:extLst>
          </p:cNvPr>
          <p:cNvSpPr>
            <a:spLocks noGrp="1"/>
          </p:cNvSpPr>
          <p:nvPr>
            <p:ph type="title"/>
          </p:nvPr>
        </p:nvSpPr>
        <p:spPr/>
        <p:txBody>
          <a:bodyPr/>
          <a:lstStyle/>
          <a:p>
            <a:r>
              <a:rPr lang="en-US" dirty="0"/>
              <a:t>Performance vs. Pre-training compute for different Architectures</a:t>
            </a:r>
          </a:p>
        </p:txBody>
      </p:sp>
      <p:pic>
        <p:nvPicPr>
          <p:cNvPr id="5" name="Picture 4">
            <a:extLst>
              <a:ext uri="{FF2B5EF4-FFF2-40B4-BE49-F238E27FC236}">
                <a16:creationId xmlns:a16="http://schemas.microsoft.com/office/drawing/2014/main" id="{76994B2E-D7B4-60CC-5CFE-631B6274669F}"/>
              </a:ext>
            </a:extLst>
          </p:cNvPr>
          <p:cNvPicPr>
            <a:picLocks noChangeAspect="1"/>
          </p:cNvPicPr>
          <p:nvPr/>
        </p:nvPicPr>
        <p:blipFill>
          <a:blip r:embed="rId3"/>
          <a:stretch>
            <a:fillRect/>
          </a:stretch>
        </p:blipFill>
        <p:spPr>
          <a:xfrm>
            <a:off x="383112" y="3997222"/>
            <a:ext cx="6213220" cy="2096074"/>
          </a:xfrm>
          <a:prstGeom prst="rect">
            <a:avLst/>
          </a:prstGeom>
        </p:spPr>
      </p:pic>
      <p:pic>
        <p:nvPicPr>
          <p:cNvPr id="7" name="Picture 6">
            <a:extLst>
              <a:ext uri="{FF2B5EF4-FFF2-40B4-BE49-F238E27FC236}">
                <a16:creationId xmlns:a16="http://schemas.microsoft.com/office/drawing/2014/main" id="{E53BBC97-E40B-DA9F-8463-24B11E8AAF6D}"/>
              </a:ext>
            </a:extLst>
          </p:cNvPr>
          <p:cNvPicPr>
            <a:picLocks noChangeAspect="1"/>
          </p:cNvPicPr>
          <p:nvPr/>
        </p:nvPicPr>
        <p:blipFill>
          <a:blip r:embed="rId4"/>
          <a:stretch>
            <a:fillRect/>
          </a:stretch>
        </p:blipFill>
        <p:spPr>
          <a:xfrm>
            <a:off x="6696678" y="4000230"/>
            <a:ext cx="5017055" cy="2096074"/>
          </a:xfrm>
          <a:prstGeom prst="rect">
            <a:avLst/>
          </a:prstGeom>
        </p:spPr>
      </p:pic>
    </p:spTree>
    <p:extLst>
      <p:ext uri="{BB962C8B-B14F-4D97-AF65-F5344CB8AC3E}">
        <p14:creationId xmlns:p14="http://schemas.microsoft.com/office/powerpoint/2010/main" val="2749204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007119-0722-673F-C488-2109B5312B63}"/>
              </a:ext>
            </a:extLst>
          </p:cNvPr>
          <p:cNvSpPr>
            <a:spLocks noGrp="1"/>
          </p:cNvSpPr>
          <p:nvPr>
            <p:ph type="body" sz="quarter" idx="13"/>
          </p:nvPr>
        </p:nvSpPr>
        <p:spPr>
          <a:xfrm>
            <a:off x="382233" y="836712"/>
            <a:ext cx="11425767" cy="4143468"/>
          </a:xfrm>
        </p:spPr>
        <p:txBody>
          <a:bodyPr/>
          <a:lstStyle/>
          <a:p>
            <a:r>
              <a:rPr lang="de-DE" dirty="0"/>
              <a:t>The authors explored the direct application of Transformers into image recognition</a:t>
            </a:r>
          </a:p>
          <a:p>
            <a:r>
              <a:rPr lang="de-DE" dirty="0"/>
              <a:t>The strategy works well when coupled with pre-training on large datasets</a:t>
            </a:r>
          </a:p>
          <a:p>
            <a:r>
              <a:rPr lang="de-DE" dirty="0"/>
              <a:t>Vision Transformers </a:t>
            </a:r>
            <a:r>
              <a:rPr lang="de-DE" dirty="0" err="1"/>
              <a:t>exhibit</a:t>
            </a:r>
            <a:r>
              <a:rPr lang="de-DE" dirty="0"/>
              <a:t> strong </a:t>
            </a:r>
            <a:r>
              <a:rPr lang="de-DE" dirty="0" err="1"/>
              <a:t>performance</a:t>
            </a:r>
            <a:r>
              <a:rPr lang="de-DE" dirty="0"/>
              <a:t> with </a:t>
            </a:r>
            <a:r>
              <a:rPr lang="de-DE" dirty="0" err="1"/>
              <a:t>fewer</a:t>
            </a:r>
            <a:r>
              <a:rPr lang="de-DE" dirty="0"/>
              <a:t> </a:t>
            </a:r>
            <a:r>
              <a:rPr lang="de-DE" dirty="0" err="1"/>
              <a:t>inductive</a:t>
            </a:r>
            <a:r>
              <a:rPr lang="de-DE" dirty="0"/>
              <a:t> </a:t>
            </a:r>
            <a:r>
              <a:rPr lang="de-DE" dirty="0" err="1"/>
              <a:t>biases</a:t>
            </a:r>
            <a:r>
              <a:rPr lang="de-DE" dirty="0"/>
              <a:t> </a:t>
            </a:r>
            <a:r>
              <a:rPr lang="de-DE" dirty="0" err="1"/>
              <a:t>as</a:t>
            </a:r>
            <a:r>
              <a:rPr lang="de-DE" dirty="0"/>
              <a:t> </a:t>
            </a:r>
            <a:r>
              <a:rPr lang="de-DE" dirty="0" err="1"/>
              <a:t>compared</a:t>
            </a:r>
            <a:r>
              <a:rPr lang="de-DE" dirty="0"/>
              <a:t> to CNNs</a:t>
            </a:r>
          </a:p>
          <a:p>
            <a:r>
              <a:rPr lang="de-DE" dirty="0"/>
              <a:t>But, </a:t>
            </a:r>
            <a:r>
              <a:rPr lang="de-DE" dirty="0" err="1"/>
              <a:t>they</a:t>
            </a:r>
            <a:r>
              <a:rPr lang="de-DE" dirty="0"/>
              <a:t> </a:t>
            </a:r>
            <a:r>
              <a:rPr lang="de-DE" dirty="0" err="1"/>
              <a:t>require</a:t>
            </a:r>
            <a:r>
              <a:rPr lang="de-DE" dirty="0"/>
              <a:t> substantial </a:t>
            </a:r>
            <a:r>
              <a:rPr lang="de-DE" dirty="0" err="1"/>
              <a:t>amounts</a:t>
            </a:r>
            <a:r>
              <a:rPr lang="de-DE" dirty="0"/>
              <a:t> of </a:t>
            </a:r>
            <a:r>
              <a:rPr lang="de-DE" dirty="0" err="1"/>
              <a:t>training</a:t>
            </a:r>
            <a:r>
              <a:rPr lang="de-DE" dirty="0"/>
              <a:t> </a:t>
            </a:r>
            <a:r>
              <a:rPr lang="de-DE" dirty="0" err="1"/>
              <a:t>data</a:t>
            </a:r>
            <a:r>
              <a:rPr lang="de-DE" dirty="0"/>
              <a:t> </a:t>
            </a:r>
            <a:r>
              <a:rPr lang="de-DE" dirty="0" err="1"/>
              <a:t>to</a:t>
            </a:r>
            <a:r>
              <a:rPr lang="de-DE" dirty="0"/>
              <a:t> </a:t>
            </a:r>
            <a:r>
              <a:rPr lang="de-DE" dirty="0" err="1"/>
              <a:t>achieve</a:t>
            </a:r>
            <a:r>
              <a:rPr lang="de-DE" dirty="0"/>
              <a:t> </a:t>
            </a:r>
            <a:r>
              <a:rPr lang="de-DE" dirty="0" err="1"/>
              <a:t>state</a:t>
            </a:r>
            <a:r>
              <a:rPr lang="de-DE" dirty="0"/>
              <a:t> of the </a:t>
            </a:r>
            <a:r>
              <a:rPr lang="de-DE" dirty="0" err="1"/>
              <a:t>art</a:t>
            </a:r>
            <a:r>
              <a:rPr lang="de-DE" dirty="0"/>
              <a:t> </a:t>
            </a:r>
            <a:r>
              <a:rPr lang="de-DE" dirty="0" err="1"/>
              <a:t>level</a:t>
            </a:r>
            <a:r>
              <a:rPr lang="de-DE" dirty="0"/>
              <a:t> </a:t>
            </a:r>
            <a:r>
              <a:rPr lang="de-DE" dirty="0" err="1"/>
              <a:t>of</a:t>
            </a:r>
            <a:r>
              <a:rPr lang="de-DE" dirty="0"/>
              <a:t> </a:t>
            </a:r>
            <a:r>
              <a:rPr lang="de-DE" dirty="0" err="1"/>
              <a:t>success</a:t>
            </a:r>
            <a:endParaRPr lang="de-DE" dirty="0"/>
          </a:p>
        </p:txBody>
      </p:sp>
      <p:sp>
        <p:nvSpPr>
          <p:cNvPr id="3" name="Title 2">
            <a:extLst>
              <a:ext uri="{FF2B5EF4-FFF2-40B4-BE49-F238E27FC236}">
                <a16:creationId xmlns:a16="http://schemas.microsoft.com/office/drawing/2014/main" id="{FE0FDFB3-C0E3-43D2-938D-F24BEDDD7A5E}"/>
              </a:ext>
            </a:extLst>
          </p:cNvPr>
          <p:cNvSpPr>
            <a:spLocks noGrp="1"/>
          </p:cNvSpPr>
          <p:nvPr>
            <p:ph type="title"/>
          </p:nvPr>
        </p:nvSpPr>
        <p:spPr/>
        <p:txBody>
          <a:bodyPr/>
          <a:lstStyle/>
          <a:p>
            <a:r>
              <a:rPr lang="de-DE" dirty="0"/>
              <a:t>Conclusion</a:t>
            </a:r>
            <a:endParaRPr lang="en-US" dirty="0"/>
          </a:p>
        </p:txBody>
      </p:sp>
      <p:pic>
        <p:nvPicPr>
          <p:cNvPr id="5" name="Picture 4">
            <a:extLst>
              <a:ext uri="{FF2B5EF4-FFF2-40B4-BE49-F238E27FC236}">
                <a16:creationId xmlns:a16="http://schemas.microsoft.com/office/drawing/2014/main" id="{81EB63CA-EFB4-809B-56D1-1520F09716BC}"/>
              </a:ext>
            </a:extLst>
          </p:cNvPr>
          <p:cNvPicPr>
            <a:picLocks noChangeAspect="1"/>
          </p:cNvPicPr>
          <p:nvPr/>
        </p:nvPicPr>
        <p:blipFill>
          <a:blip r:embed="rId2"/>
          <a:stretch>
            <a:fillRect/>
          </a:stretch>
        </p:blipFill>
        <p:spPr>
          <a:xfrm>
            <a:off x="839416" y="2544652"/>
            <a:ext cx="4932548" cy="3391127"/>
          </a:xfrm>
          <a:prstGeom prst="rect">
            <a:avLst/>
          </a:prstGeom>
        </p:spPr>
      </p:pic>
      <p:pic>
        <p:nvPicPr>
          <p:cNvPr id="7" name="Picture 6">
            <a:extLst>
              <a:ext uri="{FF2B5EF4-FFF2-40B4-BE49-F238E27FC236}">
                <a16:creationId xmlns:a16="http://schemas.microsoft.com/office/drawing/2014/main" id="{B580E4EF-3BA0-639A-60FD-5CCF96FDCF05}"/>
              </a:ext>
            </a:extLst>
          </p:cNvPr>
          <p:cNvPicPr>
            <a:picLocks noChangeAspect="1"/>
          </p:cNvPicPr>
          <p:nvPr/>
        </p:nvPicPr>
        <p:blipFill>
          <a:blip r:embed="rId3"/>
          <a:stretch>
            <a:fillRect/>
          </a:stretch>
        </p:blipFill>
        <p:spPr>
          <a:xfrm>
            <a:off x="6229147" y="2555362"/>
            <a:ext cx="5706955" cy="3294525"/>
          </a:xfrm>
          <a:prstGeom prst="rect">
            <a:avLst/>
          </a:prstGeom>
        </p:spPr>
      </p:pic>
    </p:spTree>
    <p:extLst>
      <p:ext uri="{BB962C8B-B14F-4D97-AF65-F5344CB8AC3E}">
        <p14:creationId xmlns:p14="http://schemas.microsoft.com/office/powerpoint/2010/main" val="233511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6BE59-EABE-3712-F550-F344FB6A8320}"/>
              </a:ext>
            </a:extLst>
          </p:cNvPr>
          <p:cNvSpPr>
            <a:spLocks noGrp="1"/>
          </p:cNvSpPr>
          <p:nvPr>
            <p:ph type="body" sz="quarter" idx="13"/>
          </p:nvPr>
        </p:nvSpPr>
        <p:spPr/>
        <p:txBody>
          <a:bodyPr/>
          <a:lstStyle/>
          <a:p>
            <a:r>
              <a:rPr lang="en-US" dirty="0"/>
              <a:t>With this research, there are also some experiments performed by other researchers on using Transformers to perform end-to-end object detection using Transformers</a:t>
            </a:r>
          </a:p>
          <a:p>
            <a:r>
              <a:rPr lang="en-US" dirty="0"/>
              <a:t>Applying Vision Transformers in Videos , and to recognize actions in videos</a:t>
            </a:r>
          </a:p>
          <a:p>
            <a:r>
              <a:rPr lang="en-US" dirty="0"/>
              <a:t>Semantic segmentation</a:t>
            </a:r>
          </a:p>
          <a:p>
            <a:r>
              <a:rPr lang="en-US" dirty="0"/>
              <a:t>Towards Deeper Vision Transformers</a:t>
            </a:r>
          </a:p>
        </p:txBody>
      </p:sp>
      <p:sp>
        <p:nvSpPr>
          <p:cNvPr id="3" name="Title 2">
            <a:extLst>
              <a:ext uri="{FF2B5EF4-FFF2-40B4-BE49-F238E27FC236}">
                <a16:creationId xmlns:a16="http://schemas.microsoft.com/office/drawing/2014/main" id="{D401AB14-99C1-BC68-C3F2-15DD192CD144}"/>
              </a:ext>
            </a:extLst>
          </p:cNvPr>
          <p:cNvSpPr>
            <a:spLocks noGrp="1"/>
          </p:cNvSpPr>
          <p:nvPr>
            <p:ph type="title"/>
          </p:nvPr>
        </p:nvSpPr>
        <p:spPr/>
        <p:txBody>
          <a:bodyPr/>
          <a:lstStyle/>
          <a:p>
            <a:r>
              <a:rPr lang="de-DE" dirty="0"/>
              <a:t>Applications/ Future work of this Research</a:t>
            </a:r>
            <a:endParaRPr lang="en-US" dirty="0"/>
          </a:p>
        </p:txBody>
      </p:sp>
      <p:pic>
        <p:nvPicPr>
          <p:cNvPr id="5" name="Picture 4">
            <a:extLst>
              <a:ext uri="{FF2B5EF4-FFF2-40B4-BE49-F238E27FC236}">
                <a16:creationId xmlns:a16="http://schemas.microsoft.com/office/drawing/2014/main" id="{490C463D-1F69-16B1-5F46-2816FE20DD21}"/>
              </a:ext>
            </a:extLst>
          </p:cNvPr>
          <p:cNvPicPr>
            <a:picLocks noChangeAspect="1"/>
          </p:cNvPicPr>
          <p:nvPr/>
        </p:nvPicPr>
        <p:blipFill>
          <a:blip r:embed="rId3"/>
          <a:stretch>
            <a:fillRect/>
          </a:stretch>
        </p:blipFill>
        <p:spPr>
          <a:xfrm>
            <a:off x="384000" y="2559005"/>
            <a:ext cx="4616687" cy="1739989"/>
          </a:xfrm>
          <a:prstGeom prst="rect">
            <a:avLst/>
          </a:prstGeom>
        </p:spPr>
      </p:pic>
      <p:pic>
        <p:nvPicPr>
          <p:cNvPr id="7" name="Picture 6">
            <a:extLst>
              <a:ext uri="{FF2B5EF4-FFF2-40B4-BE49-F238E27FC236}">
                <a16:creationId xmlns:a16="http://schemas.microsoft.com/office/drawing/2014/main" id="{17B70C7A-3147-308F-CD96-9DD111513B9E}"/>
              </a:ext>
            </a:extLst>
          </p:cNvPr>
          <p:cNvPicPr>
            <a:picLocks noChangeAspect="1"/>
          </p:cNvPicPr>
          <p:nvPr/>
        </p:nvPicPr>
        <p:blipFill>
          <a:blip r:embed="rId4"/>
          <a:stretch>
            <a:fillRect/>
          </a:stretch>
        </p:blipFill>
        <p:spPr>
          <a:xfrm>
            <a:off x="5196066" y="3577489"/>
            <a:ext cx="4718292" cy="2717940"/>
          </a:xfrm>
          <a:prstGeom prst="rect">
            <a:avLst/>
          </a:prstGeom>
        </p:spPr>
      </p:pic>
      <p:pic>
        <p:nvPicPr>
          <p:cNvPr id="9" name="Picture 8">
            <a:extLst>
              <a:ext uri="{FF2B5EF4-FFF2-40B4-BE49-F238E27FC236}">
                <a16:creationId xmlns:a16="http://schemas.microsoft.com/office/drawing/2014/main" id="{B98F91F4-8E55-2900-B197-B00E271CCF7F}"/>
              </a:ext>
            </a:extLst>
          </p:cNvPr>
          <p:cNvPicPr>
            <a:picLocks noChangeAspect="1"/>
          </p:cNvPicPr>
          <p:nvPr/>
        </p:nvPicPr>
        <p:blipFill>
          <a:blip r:embed="rId5"/>
          <a:stretch>
            <a:fillRect/>
          </a:stretch>
        </p:blipFill>
        <p:spPr>
          <a:xfrm>
            <a:off x="9803252" y="1736812"/>
            <a:ext cx="1796967" cy="2007785"/>
          </a:xfrm>
          <a:prstGeom prst="rect">
            <a:avLst/>
          </a:prstGeom>
        </p:spPr>
      </p:pic>
    </p:spTree>
    <p:extLst>
      <p:ext uri="{BB962C8B-B14F-4D97-AF65-F5344CB8AC3E}">
        <p14:creationId xmlns:p14="http://schemas.microsoft.com/office/powerpoint/2010/main" val="109231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16A9C-F28B-D831-06C7-90C7481FE25A}"/>
              </a:ext>
            </a:extLst>
          </p:cNvPr>
          <p:cNvSpPr>
            <a:spLocks noGrp="1"/>
          </p:cNvSpPr>
          <p:nvPr>
            <p:ph type="body" sz="quarter" idx="13"/>
          </p:nvPr>
        </p:nvSpPr>
        <p:spPr/>
        <p:txBody>
          <a:bodyPr/>
          <a:lstStyle/>
          <a:p>
            <a:r>
              <a:rPr lang="en-US" dirty="0"/>
              <a:t>Vision-related tasks in Computer Vision aim to help machines interpret and understand visual information.</a:t>
            </a:r>
          </a:p>
          <a:p>
            <a:r>
              <a:rPr lang="en-US" dirty="0"/>
              <a:t>Consists of</a:t>
            </a:r>
          </a:p>
          <a:p>
            <a:pPr lvl="1"/>
            <a:r>
              <a:rPr lang="en-US" dirty="0"/>
              <a:t>Image Classification</a:t>
            </a:r>
          </a:p>
          <a:p>
            <a:pPr lvl="1"/>
            <a:r>
              <a:rPr lang="en-US" dirty="0"/>
              <a:t>Object Detection</a:t>
            </a:r>
          </a:p>
          <a:p>
            <a:pPr lvl="1"/>
            <a:r>
              <a:rPr lang="en-US" dirty="0"/>
              <a:t>Semantic Segmentation</a:t>
            </a:r>
          </a:p>
          <a:p>
            <a:pPr lvl="1"/>
            <a:r>
              <a:rPr lang="en-US" dirty="0"/>
              <a:t>Image generation</a:t>
            </a:r>
          </a:p>
          <a:p>
            <a:pPr lvl="1"/>
            <a:r>
              <a:rPr lang="en-US" dirty="0"/>
              <a:t>Video Understanding</a:t>
            </a:r>
          </a:p>
          <a:p>
            <a:pPr lvl="1"/>
            <a:endParaRPr lang="en-US" dirty="0"/>
          </a:p>
        </p:txBody>
      </p:sp>
      <p:sp>
        <p:nvSpPr>
          <p:cNvPr id="3" name="Title 2">
            <a:extLst>
              <a:ext uri="{FF2B5EF4-FFF2-40B4-BE49-F238E27FC236}">
                <a16:creationId xmlns:a16="http://schemas.microsoft.com/office/drawing/2014/main" id="{1CE643B6-AC48-05BB-EA8B-C209F02A9D38}"/>
              </a:ext>
            </a:extLst>
          </p:cNvPr>
          <p:cNvSpPr>
            <a:spLocks noGrp="1"/>
          </p:cNvSpPr>
          <p:nvPr>
            <p:ph type="title"/>
          </p:nvPr>
        </p:nvSpPr>
        <p:spPr/>
        <p:txBody>
          <a:bodyPr/>
          <a:lstStyle/>
          <a:p>
            <a:r>
              <a:rPr lang="en-US" dirty="0"/>
              <a:t>About vision related tasks </a:t>
            </a:r>
          </a:p>
        </p:txBody>
      </p:sp>
      <p:pic>
        <p:nvPicPr>
          <p:cNvPr id="5" name="Picture 4">
            <a:extLst>
              <a:ext uri="{FF2B5EF4-FFF2-40B4-BE49-F238E27FC236}">
                <a16:creationId xmlns:a16="http://schemas.microsoft.com/office/drawing/2014/main" id="{0BE97DF8-23DB-0B6A-D162-B18738ADDF79}"/>
              </a:ext>
            </a:extLst>
          </p:cNvPr>
          <p:cNvPicPr>
            <a:picLocks noChangeAspect="1"/>
          </p:cNvPicPr>
          <p:nvPr/>
        </p:nvPicPr>
        <p:blipFill>
          <a:blip r:embed="rId2"/>
          <a:stretch>
            <a:fillRect/>
          </a:stretch>
        </p:blipFill>
        <p:spPr>
          <a:xfrm>
            <a:off x="3754202" y="3429000"/>
            <a:ext cx="7854462" cy="1031251"/>
          </a:xfrm>
          <a:prstGeom prst="rect">
            <a:avLst/>
          </a:prstGeom>
        </p:spPr>
      </p:pic>
    </p:spTree>
    <p:extLst>
      <p:ext uri="{BB962C8B-B14F-4D97-AF65-F5344CB8AC3E}">
        <p14:creationId xmlns:p14="http://schemas.microsoft.com/office/powerpoint/2010/main" val="2089543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D6F16C-7CCB-A12A-36C0-CD3CC95E2C03}"/>
              </a:ext>
            </a:extLst>
          </p:cNvPr>
          <p:cNvSpPr>
            <a:spLocks noGrp="1"/>
          </p:cNvSpPr>
          <p:nvPr>
            <p:ph type="body" sz="quarter" idx="13"/>
          </p:nvPr>
        </p:nvSpPr>
        <p:spPr>
          <a:xfrm>
            <a:off x="383121" y="1520788"/>
            <a:ext cx="11425767" cy="3024336"/>
          </a:xfrm>
        </p:spPr>
        <p:txBody>
          <a:bodyPr/>
          <a:lstStyle/>
          <a:p>
            <a:r>
              <a:rPr lang="en-US" dirty="0" err="1"/>
              <a:t>Dosovitskiy</a:t>
            </a:r>
            <a:r>
              <a:rPr lang="en-US" dirty="0"/>
              <a:t> et al, An Image is worth 16X16 words: Transformers for image recognition at scale, ICLR 2021</a:t>
            </a:r>
          </a:p>
          <a:p>
            <a:r>
              <a:rPr lang="en-US" dirty="0" err="1"/>
              <a:t>Wasawani</a:t>
            </a:r>
            <a:r>
              <a:rPr lang="en-US" dirty="0"/>
              <a:t> et al, Attention is all you need, 31</a:t>
            </a:r>
            <a:r>
              <a:rPr lang="en-US" baseline="30000" dirty="0"/>
              <a:t>st</a:t>
            </a:r>
            <a:r>
              <a:rPr lang="en-US" dirty="0"/>
              <a:t> Conference on Neural Information Processing Systems (NIPS) 2017</a:t>
            </a:r>
          </a:p>
          <a:p>
            <a:r>
              <a:rPr lang="en-US" dirty="0" err="1"/>
              <a:t>Carion</a:t>
            </a:r>
            <a:r>
              <a:rPr lang="en-US" dirty="0"/>
              <a:t> et al, End-to-end Object Detection with Transformers, Facebook AI, 2020</a:t>
            </a:r>
          </a:p>
          <a:p>
            <a:r>
              <a:rPr lang="en-US" dirty="0"/>
              <a:t>Zhou et al, </a:t>
            </a:r>
            <a:r>
              <a:rPr lang="en-US" dirty="0" err="1"/>
              <a:t>DeepViT</a:t>
            </a:r>
            <a:r>
              <a:rPr lang="en-US" dirty="0"/>
              <a:t>: Towards deeper Vision Transformer</a:t>
            </a:r>
          </a:p>
          <a:p>
            <a:r>
              <a:rPr lang="en-US" dirty="0"/>
              <a:t>Visual Computing Institute, RWTH Aachen (ML and Computer Vision lecture slides)</a:t>
            </a:r>
          </a:p>
          <a:p>
            <a:endParaRPr lang="en-US" dirty="0"/>
          </a:p>
        </p:txBody>
      </p:sp>
      <p:sp>
        <p:nvSpPr>
          <p:cNvPr id="3" name="Title 2">
            <a:extLst>
              <a:ext uri="{FF2B5EF4-FFF2-40B4-BE49-F238E27FC236}">
                <a16:creationId xmlns:a16="http://schemas.microsoft.com/office/drawing/2014/main" id="{EA4B2CC1-CEA7-CD41-E40F-EDDE3EA00A14}"/>
              </a:ext>
            </a:extLst>
          </p:cNvPr>
          <p:cNvSpPr>
            <a:spLocks noGrp="1"/>
          </p:cNvSpPr>
          <p:nvPr>
            <p:ph type="title"/>
          </p:nvPr>
        </p:nvSpPr>
        <p:spPr/>
        <p:txBody>
          <a:bodyPr/>
          <a:lstStyle/>
          <a:p>
            <a:r>
              <a:rPr lang="de-DE" dirty="0"/>
              <a:t>References</a:t>
            </a:r>
            <a:endParaRPr lang="en-US" dirty="0"/>
          </a:p>
        </p:txBody>
      </p:sp>
    </p:spTree>
    <p:extLst>
      <p:ext uri="{BB962C8B-B14F-4D97-AF65-F5344CB8AC3E}">
        <p14:creationId xmlns:p14="http://schemas.microsoft.com/office/powerpoint/2010/main" val="2373130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C4160-A409-434C-8AC8-0E25C24656E0}"/>
              </a:ext>
            </a:extLst>
          </p:cNvPr>
          <p:cNvSpPr>
            <a:spLocks noGrp="1"/>
          </p:cNvSpPr>
          <p:nvPr>
            <p:ph type="ctrTitle"/>
          </p:nvPr>
        </p:nvSpPr>
        <p:spPr/>
        <p:txBody>
          <a:bodyPr/>
          <a:lstStyle/>
          <a:p>
            <a:r>
              <a:rPr lang="en-US" dirty="0"/>
              <a:t>Thank you for your attention!</a:t>
            </a:r>
            <a:br>
              <a:rPr lang="en-US" dirty="0"/>
            </a:br>
            <a:endParaRPr lang="en-DE" dirty="0"/>
          </a:p>
        </p:txBody>
      </p:sp>
      <p:sp>
        <p:nvSpPr>
          <p:cNvPr id="5" name="Subtitle 4">
            <a:extLst>
              <a:ext uri="{FF2B5EF4-FFF2-40B4-BE49-F238E27FC236}">
                <a16:creationId xmlns:a16="http://schemas.microsoft.com/office/drawing/2014/main" id="{6673A9FC-3EAA-490F-85B1-EB18A174F5E8}"/>
              </a:ext>
            </a:extLst>
          </p:cNvPr>
          <p:cNvSpPr>
            <a:spLocks noGrp="1"/>
          </p:cNvSpPr>
          <p:nvPr>
            <p:ph type="subTitle" idx="1"/>
          </p:nvPr>
        </p:nvSpPr>
        <p:spPr/>
        <p:txBody>
          <a:bodyPr/>
          <a:lstStyle/>
          <a:p>
            <a:endParaRPr lang="en-US" dirty="0"/>
          </a:p>
          <a:p>
            <a:endParaRPr lang="en-US" dirty="0"/>
          </a:p>
          <a:p>
            <a:endParaRPr lang="en-US" dirty="0"/>
          </a:p>
          <a:p>
            <a:endParaRPr lang="en-US" dirty="0"/>
          </a:p>
          <a:p>
            <a:endParaRPr lang="en-US" dirty="0"/>
          </a:p>
          <a:p>
            <a:r>
              <a:rPr lang="en-US" dirty="0"/>
              <a:t>Ashwin Chakravartula</a:t>
            </a:r>
          </a:p>
          <a:p>
            <a:r>
              <a:rPr lang="en-US" dirty="0"/>
              <a:t>ashwin.chakravartula@rwth-aachen.de</a:t>
            </a:r>
          </a:p>
          <a:p>
            <a:r>
              <a:rPr lang="en-US" dirty="0"/>
              <a:t>13.11.2024</a:t>
            </a:r>
            <a:endParaRPr lang="en-DE" dirty="0"/>
          </a:p>
          <a:p>
            <a:endParaRPr lang="en-DE" dirty="0"/>
          </a:p>
        </p:txBody>
      </p:sp>
    </p:spTree>
    <p:extLst>
      <p:ext uri="{BB962C8B-B14F-4D97-AF65-F5344CB8AC3E}">
        <p14:creationId xmlns:p14="http://schemas.microsoft.com/office/powerpoint/2010/main" val="13638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FC2A5-971B-9868-CB51-38EB85B7272B}"/>
              </a:ext>
            </a:extLst>
          </p:cNvPr>
          <p:cNvSpPr>
            <a:spLocks noGrp="1"/>
          </p:cNvSpPr>
          <p:nvPr>
            <p:ph type="body" sz="quarter" idx="13"/>
          </p:nvPr>
        </p:nvSpPr>
        <p:spPr>
          <a:xfrm>
            <a:off x="408669" y="1013724"/>
            <a:ext cx="11425767" cy="2415276"/>
          </a:xfrm>
        </p:spPr>
        <p:txBody>
          <a:bodyPr/>
          <a:lstStyle/>
          <a:p>
            <a:pPr>
              <a:buFont typeface="Wingdings" panose="05000000000000000000" pitchFamily="2" charset="2"/>
              <a:buChar char="Ø"/>
            </a:pPr>
            <a:r>
              <a:rPr lang="en-US" dirty="0"/>
              <a:t>Idea behind this paper</a:t>
            </a:r>
          </a:p>
          <a:p>
            <a:pPr>
              <a:buFont typeface="Wingdings" panose="05000000000000000000" pitchFamily="2" charset="2"/>
              <a:buChar char="Ø"/>
            </a:pPr>
            <a:r>
              <a:rPr lang="en-US" dirty="0"/>
              <a:t>Building blocks</a:t>
            </a:r>
          </a:p>
          <a:p>
            <a:pPr>
              <a:buFont typeface="Wingdings" panose="05000000000000000000" pitchFamily="2" charset="2"/>
              <a:buChar char="Ø"/>
            </a:pPr>
            <a:r>
              <a:rPr lang="en-US" dirty="0"/>
              <a:t>Experiment / Testing</a:t>
            </a:r>
          </a:p>
          <a:p>
            <a:pPr>
              <a:buFont typeface="Wingdings" panose="05000000000000000000" pitchFamily="2" charset="2"/>
              <a:buChar char="Ø"/>
            </a:pPr>
            <a:r>
              <a:rPr lang="en-US" dirty="0"/>
              <a:t>Observation</a:t>
            </a:r>
          </a:p>
          <a:p>
            <a:pPr>
              <a:buFont typeface="Wingdings" panose="05000000000000000000" pitchFamily="2" charset="2"/>
              <a:buChar char="Ø"/>
            </a:pPr>
            <a:r>
              <a:rPr lang="en-US" dirty="0"/>
              <a:t>Conclusion</a:t>
            </a:r>
          </a:p>
          <a:p>
            <a:pPr>
              <a:buFont typeface="Wingdings" panose="05000000000000000000" pitchFamily="2" charset="2"/>
              <a:buChar char="Ø"/>
            </a:pPr>
            <a:r>
              <a:rPr lang="en-US" dirty="0"/>
              <a:t>Application of this research</a:t>
            </a:r>
          </a:p>
        </p:txBody>
      </p:sp>
      <p:sp>
        <p:nvSpPr>
          <p:cNvPr id="3" name="Title 2">
            <a:extLst>
              <a:ext uri="{FF2B5EF4-FFF2-40B4-BE49-F238E27FC236}">
                <a16:creationId xmlns:a16="http://schemas.microsoft.com/office/drawing/2014/main" id="{DBFFEECB-B893-87C8-9332-11E7D55C53F3}"/>
              </a:ext>
            </a:extLst>
          </p:cNvPr>
          <p:cNvSpPr>
            <a:spLocks noGrp="1"/>
          </p:cNvSpPr>
          <p:nvPr>
            <p:ph type="title"/>
          </p:nvPr>
        </p:nvSpPr>
        <p:spPr>
          <a:xfrm>
            <a:off x="402889" y="201600"/>
            <a:ext cx="11424000" cy="381600"/>
          </a:xfrm>
        </p:spPr>
        <p:txBody>
          <a:bodyPr/>
          <a:lstStyle/>
          <a:p>
            <a:r>
              <a:rPr lang="en-US" sz="2400" dirty="0"/>
              <a:t>Overview</a:t>
            </a:r>
          </a:p>
        </p:txBody>
      </p:sp>
    </p:spTree>
    <p:extLst>
      <p:ext uri="{BB962C8B-B14F-4D97-AF65-F5344CB8AC3E}">
        <p14:creationId xmlns:p14="http://schemas.microsoft.com/office/powerpoint/2010/main" val="381772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8B28C-563B-21AC-DF37-F58FE8F7B1FE}"/>
              </a:ext>
            </a:extLst>
          </p:cNvPr>
          <p:cNvSpPr>
            <a:spLocks noGrp="1"/>
          </p:cNvSpPr>
          <p:nvPr>
            <p:ph type="body" sz="quarter" idx="13"/>
          </p:nvPr>
        </p:nvSpPr>
        <p:spPr>
          <a:xfrm>
            <a:off x="384000" y="1196752"/>
            <a:ext cx="11425767" cy="4215476"/>
          </a:xfrm>
        </p:spPr>
        <p:txBody>
          <a:bodyPr/>
          <a:lstStyle/>
          <a:p>
            <a:r>
              <a:rPr lang="en-US" dirty="0"/>
              <a:t>For computer vision tasks, Convolutions are still in the mainstream</a:t>
            </a:r>
          </a:p>
          <a:p>
            <a:r>
              <a:rPr lang="en-US" dirty="0"/>
              <a:t>Transformers till now, were mostly used to aid or applied in conjunction with convolutional networks</a:t>
            </a:r>
          </a:p>
          <a:p>
            <a:r>
              <a:rPr lang="en-US" dirty="0"/>
              <a:t>The overall structure was still same as standard CNNs</a:t>
            </a:r>
          </a:p>
          <a:p>
            <a:r>
              <a:rPr lang="en-US" dirty="0"/>
              <a:t>Researchers try to show that reliance on CNN for vision related tasks not necessary</a:t>
            </a:r>
          </a:p>
          <a:p>
            <a:r>
              <a:rPr lang="en-US" dirty="0"/>
              <a:t>Transformers when pre-trained on large datasets can give better accuracy than CNNs for classification related tasks</a:t>
            </a:r>
          </a:p>
          <a:p>
            <a:endParaRPr lang="en-US" dirty="0"/>
          </a:p>
        </p:txBody>
      </p:sp>
      <p:sp>
        <p:nvSpPr>
          <p:cNvPr id="3" name="Title 2">
            <a:extLst>
              <a:ext uri="{FF2B5EF4-FFF2-40B4-BE49-F238E27FC236}">
                <a16:creationId xmlns:a16="http://schemas.microsoft.com/office/drawing/2014/main" id="{4D739F26-368A-5445-05B0-C8AAFC9F3E90}"/>
              </a:ext>
            </a:extLst>
          </p:cNvPr>
          <p:cNvSpPr>
            <a:spLocks noGrp="1"/>
          </p:cNvSpPr>
          <p:nvPr>
            <p:ph type="title"/>
          </p:nvPr>
        </p:nvSpPr>
        <p:spPr/>
        <p:txBody>
          <a:bodyPr/>
          <a:lstStyle/>
          <a:p>
            <a:r>
              <a:rPr lang="en-US" dirty="0"/>
              <a:t>Idea behind this paper</a:t>
            </a:r>
          </a:p>
        </p:txBody>
      </p:sp>
      <p:pic>
        <p:nvPicPr>
          <p:cNvPr id="5" name="Picture 4">
            <a:extLst>
              <a:ext uri="{FF2B5EF4-FFF2-40B4-BE49-F238E27FC236}">
                <a16:creationId xmlns:a16="http://schemas.microsoft.com/office/drawing/2014/main" id="{4089ED7F-BDED-2DAD-B0E7-936D9D922050}"/>
              </a:ext>
            </a:extLst>
          </p:cNvPr>
          <p:cNvPicPr>
            <a:picLocks noChangeAspect="1"/>
          </p:cNvPicPr>
          <p:nvPr/>
        </p:nvPicPr>
        <p:blipFill>
          <a:blip r:embed="rId3"/>
          <a:stretch>
            <a:fillRect/>
          </a:stretch>
        </p:blipFill>
        <p:spPr>
          <a:xfrm>
            <a:off x="394829" y="3609020"/>
            <a:ext cx="5807968" cy="1627601"/>
          </a:xfrm>
          <a:prstGeom prst="rect">
            <a:avLst/>
          </a:prstGeom>
        </p:spPr>
      </p:pic>
      <p:sp>
        <p:nvSpPr>
          <p:cNvPr id="6" name="TextBox 5">
            <a:extLst>
              <a:ext uri="{FF2B5EF4-FFF2-40B4-BE49-F238E27FC236}">
                <a16:creationId xmlns:a16="http://schemas.microsoft.com/office/drawing/2014/main" id="{D8C93245-CA83-72FF-EE08-E333DD252305}"/>
              </a:ext>
            </a:extLst>
          </p:cNvPr>
          <p:cNvSpPr txBox="1"/>
          <p:nvPr/>
        </p:nvSpPr>
        <p:spPr>
          <a:xfrm>
            <a:off x="1091444" y="5045695"/>
            <a:ext cx="5807968" cy="615553"/>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endParaRPr>
          </a:p>
          <a:p>
            <a:r>
              <a:rPr lang="en-US" sz="800" b="0" i="0" u="none" strike="noStrike" baseline="0" dirty="0">
                <a:latin typeface="Arial" panose="020B0604020202020204" pitchFamily="34" charset="0"/>
              </a:rPr>
              <a:t>Y. LeCun, L. </a:t>
            </a:r>
            <a:r>
              <a:rPr lang="en-US" sz="800" b="0" i="0" u="none" strike="noStrike" baseline="0" dirty="0" err="1">
                <a:latin typeface="Arial" panose="020B0604020202020204" pitchFamily="34" charset="0"/>
              </a:rPr>
              <a:t>Bottou</a:t>
            </a:r>
            <a:r>
              <a:rPr lang="en-US" sz="800" b="0" i="0" u="none" strike="noStrike" baseline="0" dirty="0">
                <a:latin typeface="Arial" panose="020B0604020202020204" pitchFamily="34" charset="0"/>
              </a:rPr>
              <a:t>, Y. Bengio, and P. Haffner, </a:t>
            </a:r>
            <a:r>
              <a:rPr lang="en-US" sz="800" dirty="0"/>
              <a:t>Gradient-based learning applied to</a:t>
            </a:r>
          </a:p>
          <a:p>
            <a:r>
              <a:rPr lang="en-US" sz="800" dirty="0"/>
              <a:t>document recognition</a:t>
            </a:r>
            <a:r>
              <a:rPr lang="en-US" sz="800" b="0" i="0" u="none" strike="noStrike" baseline="0" dirty="0">
                <a:solidFill>
                  <a:srgbClr val="000000"/>
                </a:solidFill>
                <a:latin typeface="Arial" panose="020B0604020202020204" pitchFamily="34" charset="0"/>
              </a:rPr>
              <a:t>, Proceedings of the IEEE 86(11): 2278–2324, 1998</a:t>
            </a:r>
            <a:endParaRPr lang="en-US" sz="800" dirty="0"/>
          </a:p>
        </p:txBody>
      </p:sp>
      <p:pic>
        <p:nvPicPr>
          <p:cNvPr id="8" name="Picture 7">
            <a:extLst>
              <a:ext uri="{FF2B5EF4-FFF2-40B4-BE49-F238E27FC236}">
                <a16:creationId xmlns:a16="http://schemas.microsoft.com/office/drawing/2014/main" id="{C3703AE5-24E0-941D-6CF4-CFCBC4918C3B}"/>
              </a:ext>
            </a:extLst>
          </p:cNvPr>
          <p:cNvPicPr>
            <a:picLocks noChangeAspect="1"/>
          </p:cNvPicPr>
          <p:nvPr/>
        </p:nvPicPr>
        <p:blipFill>
          <a:blip r:embed="rId4"/>
          <a:stretch>
            <a:fillRect/>
          </a:stretch>
        </p:blipFill>
        <p:spPr>
          <a:xfrm>
            <a:off x="7612068" y="2959862"/>
            <a:ext cx="2085878" cy="2876631"/>
          </a:xfrm>
          <a:prstGeom prst="rect">
            <a:avLst/>
          </a:prstGeom>
        </p:spPr>
      </p:pic>
      <p:sp>
        <p:nvSpPr>
          <p:cNvPr id="9" name="TextBox 8">
            <a:extLst>
              <a:ext uri="{FF2B5EF4-FFF2-40B4-BE49-F238E27FC236}">
                <a16:creationId xmlns:a16="http://schemas.microsoft.com/office/drawing/2014/main" id="{5B4AEC2D-D9A4-8B31-F465-4B129CBC2787}"/>
              </a:ext>
            </a:extLst>
          </p:cNvPr>
          <p:cNvSpPr txBox="1"/>
          <p:nvPr/>
        </p:nvSpPr>
        <p:spPr>
          <a:xfrm>
            <a:off x="7519704" y="5769260"/>
            <a:ext cx="4356484" cy="338554"/>
          </a:xfrm>
          <a:prstGeom prst="rect">
            <a:avLst/>
          </a:prstGeom>
          <a:noFill/>
        </p:spPr>
        <p:txBody>
          <a:bodyPr wrap="square" rtlCol="0">
            <a:spAutoFit/>
          </a:bodyPr>
          <a:lstStyle/>
          <a:p>
            <a:r>
              <a:rPr lang="en-US" sz="800" dirty="0" err="1"/>
              <a:t>Vasawani</a:t>
            </a:r>
            <a:r>
              <a:rPr lang="en-US" sz="800" dirty="0"/>
              <a:t> et al, Attention is all you need, 31</a:t>
            </a:r>
            <a:r>
              <a:rPr lang="en-US" sz="800" baseline="30000" dirty="0"/>
              <a:t>st</a:t>
            </a:r>
            <a:r>
              <a:rPr lang="en-US" sz="800" dirty="0"/>
              <a:t> Conference on Neural Information Processing Systems (NIPS 2017)</a:t>
            </a:r>
          </a:p>
        </p:txBody>
      </p:sp>
      <p:sp>
        <p:nvSpPr>
          <p:cNvPr id="10" name="Arrow: Right 9">
            <a:extLst>
              <a:ext uri="{FF2B5EF4-FFF2-40B4-BE49-F238E27FC236}">
                <a16:creationId xmlns:a16="http://schemas.microsoft.com/office/drawing/2014/main" id="{C8D79528-D653-2676-B6A4-563A3345DFDA}"/>
              </a:ext>
            </a:extLst>
          </p:cNvPr>
          <p:cNvSpPr/>
          <p:nvPr/>
        </p:nvSpPr>
        <p:spPr>
          <a:xfrm>
            <a:off x="6096000" y="4272609"/>
            <a:ext cx="1260140" cy="319067"/>
          </a:xfrm>
          <a:prstGeom prst="rightArrow">
            <a:avLst/>
          </a:prstGeom>
          <a:no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8653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89FE1-6FD0-FEED-7C95-58CE850EC130}"/>
              </a:ext>
            </a:extLst>
          </p:cNvPr>
          <p:cNvSpPr>
            <a:spLocks noGrp="1"/>
          </p:cNvSpPr>
          <p:nvPr>
            <p:ph type="body" sz="quarter" idx="13"/>
          </p:nvPr>
        </p:nvSpPr>
        <p:spPr>
          <a:xfrm>
            <a:off x="197222" y="2889017"/>
            <a:ext cx="8161151" cy="1651418"/>
          </a:xfrm>
        </p:spPr>
        <p:txBody>
          <a:bodyPr/>
          <a:lstStyle/>
          <a:p>
            <a:r>
              <a:rPr lang="en-US" dirty="0"/>
              <a:t>Researchers have used Transformers in addition to conventional CNNs and preserved the traditional structure for computer vision tasks, (not exactly replacing CNNs with something else)</a:t>
            </a:r>
          </a:p>
          <a:p>
            <a:r>
              <a:rPr lang="en-US" dirty="0"/>
              <a:t>Computation overhead of the vanilla transformer grows quadratically </a:t>
            </a:r>
            <a:r>
              <a:rPr lang="en-US" dirty="0" err="1"/>
              <a:t>w.r.t.</a:t>
            </a:r>
            <a:r>
              <a:rPr lang="en-US" dirty="0"/>
              <a:t> sequence length, acting as a bottle neck for transformers to handle long input sequences.</a:t>
            </a:r>
          </a:p>
          <a:p>
            <a:r>
              <a:rPr lang="en-US" dirty="0"/>
              <a:t>These models are theoretically efficient, but not scaled effectively on modern hardware accelerators due to the use of specialized attention patterns</a:t>
            </a:r>
          </a:p>
          <a:p>
            <a:r>
              <a:rPr lang="en-US" dirty="0"/>
              <a:t>Making </a:t>
            </a:r>
            <a:r>
              <a:rPr lang="en-US" dirty="0" err="1"/>
              <a:t>ResNets</a:t>
            </a:r>
            <a:r>
              <a:rPr lang="en-US" dirty="0"/>
              <a:t> still widely used model for performing computer vision tasks.</a:t>
            </a:r>
          </a:p>
          <a:p>
            <a:endParaRPr lang="en-US" dirty="0"/>
          </a:p>
          <a:p>
            <a:endParaRPr lang="en-US" dirty="0"/>
          </a:p>
        </p:txBody>
      </p:sp>
      <p:sp>
        <p:nvSpPr>
          <p:cNvPr id="3" name="Title 2">
            <a:extLst>
              <a:ext uri="{FF2B5EF4-FFF2-40B4-BE49-F238E27FC236}">
                <a16:creationId xmlns:a16="http://schemas.microsoft.com/office/drawing/2014/main" id="{28B0632B-23E3-CC92-8788-B5A1B651B1D8}"/>
              </a:ext>
            </a:extLst>
          </p:cNvPr>
          <p:cNvSpPr>
            <a:spLocks noGrp="1"/>
          </p:cNvSpPr>
          <p:nvPr>
            <p:ph type="title"/>
          </p:nvPr>
        </p:nvSpPr>
        <p:spPr/>
        <p:txBody>
          <a:bodyPr/>
          <a:lstStyle/>
          <a:p>
            <a:r>
              <a:rPr lang="en-US" dirty="0"/>
              <a:t>Idea behind this paper : Literature Gap</a:t>
            </a:r>
          </a:p>
        </p:txBody>
      </p:sp>
      <p:pic>
        <p:nvPicPr>
          <p:cNvPr id="5" name="Picture 4">
            <a:extLst>
              <a:ext uri="{FF2B5EF4-FFF2-40B4-BE49-F238E27FC236}">
                <a16:creationId xmlns:a16="http://schemas.microsoft.com/office/drawing/2014/main" id="{A1E05B7D-4FA3-A2C3-C84C-38E93C9FFA6B}"/>
              </a:ext>
            </a:extLst>
          </p:cNvPr>
          <p:cNvPicPr>
            <a:picLocks noChangeAspect="1"/>
          </p:cNvPicPr>
          <p:nvPr/>
        </p:nvPicPr>
        <p:blipFill>
          <a:blip r:embed="rId3"/>
          <a:stretch>
            <a:fillRect/>
          </a:stretch>
        </p:blipFill>
        <p:spPr>
          <a:xfrm>
            <a:off x="0" y="1175192"/>
            <a:ext cx="7433763" cy="1296144"/>
          </a:xfrm>
          <a:prstGeom prst="rect">
            <a:avLst/>
          </a:prstGeom>
        </p:spPr>
      </p:pic>
      <p:sp>
        <p:nvSpPr>
          <p:cNvPr id="6" name="TextBox 5">
            <a:extLst>
              <a:ext uri="{FF2B5EF4-FFF2-40B4-BE49-F238E27FC236}">
                <a16:creationId xmlns:a16="http://schemas.microsoft.com/office/drawing/2014/main" id="{0F385AB7-81A4-23ED-471A-3B1F4A76E038}"/>
              </a:ext>
            </a:extLst>
          </p:cNvPr>
          <p:cNvSpPr txBox="1"/>
          <p:nvPr/>
        </p:nvSpPr>
        <p:spPr>
          <a:xfrm>
            <a:off x="2459596" y="2471336"/>
            <a:ext cx="3636404" cy="230832"/>
          </a:xfrm>
          <a:prstGeom prst="rect">
            <a:avLst/>
          </a:prstGeom>
          <a:noFill/>
        </p:spPr>
        <p:txBody>
          <a:bodyPr wrap="square" rtlCol="0">
            <a:spAutoFit/>
          </a:bodyPr>
          <a:lstStyle/>
          <a:p>
            <a:r>
              <a:rPr lang="en-US" sz="900" dirty="0" err="1"/>
              <a:t>Carion</a:t>
            </a:r>
            <a:r>
              <a:rPr lang="en-US" sz="900" dirty="0"/>
              <a:t> et al, End-to-End Object Detection with Transformers, 2020</a:t>
            </a:r>
          </a:p>
        </p:txBody>
      </p:sp>
      <p:pic>
        <p:nvPicPr>
          <p:cNvPr id="8" name="Picture 7">
            <a:extLst>
              <a:ext uri="{FF2B5EF4-FFF2-40B4-BE49-F238E27FC236}">
                <a16:creationId xmlns:a16="http://schemas.microsoft.com/office/drawing/2014/main" id="{B75EE040-E765-839F-A2B6-707F65AC53A9}"/>
              </a:ext>
            </a:extLst>
          </p:cNvPr>
          <p:cNvPicPr>
            <a:picLocks noChangeAspect="1"/>
          </p:cNvPicPr>
          <p:nvPr/>
        </p:nvPicPr>
        <p:blipFill>
          <a:blip r:embed="rId4"/>
          <a:stretch>
            <a:fillRect/>
          </a:stretch>
        </p:blipFill>
        <p:spPr>
          <a:xfrm>
            <a:off x="8666501" y="2317566"/>
            <a:ext cx="3135329" cy="2222868"/>
          </a:xfrm>
          <a:prstGeom prst="rect">
            <a:avLst/>
          </a:prstGeom>
        </p:spPr>
      </p:pic>
      <p:sp>
        <p:nvSpPr>
          <p:cNvPr id="9" name="TextBox 8">
            <a:extLst>
              <a:ext uri="{FF2B5EF4-FFF2-40B4-BE49-F238E27FC236}">
                <a16:creationId xmlns:a16="http://schemas.microsoft.com/office/drawing/2014/main" id="{90C10046-75F4-8D48-5074-6F62854EEFEC}"/>
              </a:ext>
            </a:extLst>
          </p:cNvPr>
          <p:cNvSpPr txBox="1"/>
          <p:nvPr/>
        </p:nvSpPr>
        <p:spPr>
          <a:xfrm>
            <a:off x="8672671" y="4714071"/>
            <a:ext cx="3135329" cy="230832"/>
          </a:xfrm>
          <a:prstGeom prst="rect">
            <a:avLst/>
          </a:prstGeom>
          <a:noFill/>
        </p:spPr>
        <p:txBody>
          <a:bodyPr wrap="square" rtlCol="0">
            <a:spAutoFit/>
          </a:bodyPr>
          <a:lstStyle/>
          <a:p>
            <a:pPr algn="ctr"/>
            <a:r>
              <a:rPr lang="en-US" sz="900" dirty="0" err="1"/>
              <a:t>ResNet</a:t>
            </a:r>
            <a:r>
              <a:rPr lang="en-US" sz="900" dirty="0"/>
              <a:t> architecture</a:t>
            </a:r>
          </a:p>
        </p:txBody>
      </p:sp>
    </p:spTree>
    <p:extLst>
      <p:ext uri="{BB962C8B-B14F-4D97-AF65-F5344CB8AC3E}">
        <p14:creationId xmlns:p14="http://schemas.microsoft.com/office/powerpoint/2010/main" val="177407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86A163-F851-355B-3803-A13D5ED07B19}"/>
              </a:ext>
            </a:extLst>
          </p:cNvPr>
          <p:cNvSpPr>
            <a:spLocks noGrp="1"/>
          </p:cNvSpPr>
          <p:nvPr>
            <p:ph type="body" sz="quarter" idx="13"/>
          </p:nvPr>
        </p:nvSpPr>
        <p:spPr>
          <a:xfrm>
            <a:off x="383121" y="1016732"/>
            <a:ext cx="11425767" cy="5079572"/>
          </a:xfrm>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3BB8A7F-B35B-47C2-26AA-9444540F75AD}"/>
              </a:ext>
            </a:extLst>
          </p:cNvPr>
          <p:cNvSpPr>
            <a:spLocks noGrp="1"/>
          </p:cNvSpPr>
          <p:nvPr>
            <p:ph type="title"/>
          </p:nvPr>
        </p:nvSpPr>
        <p:spPr/>
        <p:txBody>
          <a:bodyPr/>
          <a:lstStyle/>
          <a:p>
            <a:r>
              <a:rPr lang="en-US" dirty="0"/>
              <a:t>Building blocks of a </a:t>
            </a:r>
            <a:r>
              <a:rPr lang="en-US" dirty="0" err="1"/>
              <a:t>ViT</a:t>
            </a:r>
            <a:endParaRPr lang="en-US" dirty="0"/>
          </a:p>
        </p:txBody>
      </p:sp>
      <p:sp>
        <p:nvSpPr>
          <p:cNvPr id="4" name="TextBox 3">
            <a:extLst>
              <a:ext uri="{FF2B5EF4-FFF2-40B4-BE49-F238E27FC236}">
                <a16:creationId xmlns:a16="http://schemas.microsoft.com/office/drawing/2014/main" id="{D431E849-2D45-CF54-4C50-6A2D102D1D4E}"/>
              </a:ext>
            </a:extLst>
          </p:cNvPr>
          <p:cNvSpPr txBox="1"/>
          <p:nvPr/>
        </p:nvSpPr>
        <p:spPr>
          <a:xfrm>
            <a:off x="384000" y="908720"/>
            <a:ext cx="114248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Transformer</a:t>
            </a:r>
          </a:p>
          <a:p>
            <a:endParaRPr lang="en-US" dirty="0"/>
          </a:p>
        </p:txBody>
      </p:sp>
      <p:pic>
        <p:nvPicPr>
          <p:cNvPr id="6" name="Picture 5">
            <a:extLst>
              <a:ext uri="{FF2B5EF4-FFF2-40B4-BE49-F238E27FC236}">
                <a16:creationId xmlns:a16="http://schemas.microsoft.com/office/drawing/2014/main" id="{BDED9C64-C129-6033-112E-E763B3DD57ED}"/>
              </a:ext>
            </a:extLst>
          </p:cNvPr>
          <p:cNvPicPr>
            <a:picLocks noChangeAspect="1"/>
          </p:cNvPicPr>
          <p:nvPr/>
        </p:nvPicPr>
        <p:blipFill>
          <a:blip r:embed="rId3"/>
          <a:stretch>
            <a:fillRect/>
          </a:stretch>
        </p:blipFill>
        <p:spPr>
          <a:xfrm>
            <a:off x="623392" y="1340768"/>
            <a:ext cx="2849628" cy="3517003"/>
          </a:xfrm>
          <a:prstGeom prst="rect">
            <a:avLst/>
          </a:prstGeom>
        </p:spPr>
      </p:pic>
      <p:pic>
        <p:nvPicPr>
          <p:cNvPr id="8" name="Picture 7">
            <a:extLst>
              <a:ext uri="{FF2B5EF4-FFF2-40B4-BE49-F238E27FC236}">
                <a16:creationId xmlns:a16="http://schemas.microsoft.com/office/drawing/2014/main" id="{41D524B8-530A-4E4F-CE09-BBAABD42200E}"/>
              </a:ext>
            </a:extLst>
          </p:cNvPr>
          <p:cNvPicPr>
            <a:picLocks noChangeAspect="1"/>
          </p:cNvPicPr>
          <p:nvPr/>
        </p:nvPicPr>
        <p:blipFill>
          <a:blip r:embed="rId4"/>
          <a:stretch>
            <a:fillRect/>
          </a:stretch>
        </p:blipFill>
        <p:spPr>
          <a:xfrm>
            <a:off x="5777966" y="1396046"/>
            <a:ext cx="5482791" cy="2921291"/>
          </a:xfrm>
          <a:prstGeom prst="rect">
            <a:avLst/>
          </a:prstGeom>
        </p:spPr>
      </p:pic>
      <p:sp>
        <p:nvSpPr>
          <p:cNvPr id="9" name="TextBox 8">
            <a:extLst>
              <a:ext uri="{FF2B5EF4-FFF2-40B4-BE49-F238E27FC236}">
                <a16:creationId xmlns:a16="http://schemas.microsoft.com/office/drawing/2014/main" id="{F5F54B04-2F51-695A-9C8C-EF256DB93C63}"/>
              </a:ext>
            </a:extLst>
          </p:cNvPr>
          <p:cNvSpPr txBox="1"/>
          <p:nvPr/>
        </p:nvSpPr>
        <p:spPr>
          <a:xfrm>
            <a:off x="6744072" y="830973"/>
            <a:ext cx="388843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Self attention mechanism</a:t>
            </a:r>
          </a:p>
        </p:txBody>
      </p:sp>
      <p:sp>
        <p:nvSpPr>
          <p:cNvPr id="10" name="TextBox 9">
            <a:extLst>
              <a:ext uri="{FF2B5EF4-FFF2-40B4-BE49-F238E27FC236}">
                <a16:creationId xmlns:a16="http://schemas.microsoft.com/office/drawing/2014/main" id="{B6C2DE3C-2B73-228F-970A-A9033CF0B010}"/>
              </a:ext>
            </a:extLst>
          </p:cNvPr>
          <p:cNvSpPr txBox="1"/>
          <p:nvPr/>
        </p:nvSpPr>
        <p:spPr>
          <a:xfrm>
            <a:off x="8832304" y="5980888"/>
            <a:ext cx="5453616" cy="230832"/>
          </a:xfrm>
          <a:prstGeom prst="rect">
            <a:avLst/>
          </a:prstGeom>
          <a:noFill/>
        </p:spPr>
        <p:txBody>
          <a:bodyPr wrap="square" rtlCol="0">
            <a:spAutoFit/>
          </a:bodyPr>
          <a:lstStyle/>
          <a:p>
            <a:r>
              <a:rPr lang="en-US" sz="900" dirty="0" err="1"/>
              <a:t>Vasawani</a:t>
            </a:r>
            <a:r>
              <a:rPr lang="en-US" sz="900" dirty="0"/>
              <a:t> et al, Attention is all you need, NIPS 2017</a:t>
            </a:r>
          </a:p>
        </p:txBody>
      </p:sp>
      <p:pic>
        <p:nvPicPr>
          <p:cNvPr id="7" name="Picture 6">
            <a:extLst>
              <a:ext uri="{FF2B5EF4-FFF2-40B4-BE49-F238E27FC236}">
                <a16:creationId xmlns:a16="http://schemas.microsoft.com/office/drawing/2014/main" id="{0C5903AE-C37B-B00E-E70C-E41480E9DD3A}"/>
              </a:ext>
            </a:extLst>
          </p:cNvPr>
          <p:cNvPicPr>
            <a:picLocks noChangeAspect="1"/>
          </p:cNvPicPr>
          <p:nvPr/>
        </p:nvPicPr>
        <p:blipFill>
          <a:blip r:embed="rId5"/>
          <a:stretch>
            <a:fillRect/>
          </a:stretch>
        </p:blipFill>
        <p:spPr>
          <a:xfrm>
            <a:off x="5951984" y="4290955"/>
            <a:ext cx="4874767" cy="915865"/>
          </a:xfrm>
          <a:prstGeom prst="rect">
            <a:avLst/>
          </a:prstGeom>
        </p:spPr>
      </p:pic>
    </p:spTree>
    <p:extLst>
      <p:ext uri="{BB962C8B-B14F-4D97-AF65-F5344CB8AC3E}">
        <p14:creationId xmlns:p14="http://schemas.microsoft.com/office/powerpoint/2010/main" val="3280058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A46D3-1B91-2763-8175-C0F551844871}"/>
              </a:ext>
            </a:extLst>
          </p:cNvPr>
          <p:cNvSpPr>
            <a:spLocks noGrp="1"/>
          </p:cNvSpPr>
          <p:nvPr>
            <p:ph type="title"/>
          </p:nvPr>
        </p:nvSpPr>
        <p:spPr/>
        <p:txBody>
          <a:bodyPr/>
          <a:lstStyle/>
          <a:p>
            <a:r>
              <a:rPr lang="en-US" dirty="0"/>
              <a:t>Example describing the </a:t>
            </a:r>
            <a:r>
              <a:rPr lang="en-US" dirty="0" err="1"/>
              <a:t>ViT</a:t>
            </a:r>
            <a:r>
              <a:rPr lang="en-US" dirty="0"/>
              <a:t> mechanism</a:t>
            </a:r>
          </a:p>
        </p:txBody>
      </p:sp>
      <p:pic>
        <p:nvPicPr>
          <p:cNvPr id="1028" name="Picture 4" descr="blue and gold macaw sit on the branch">
            <a:extLst>
              <a:ext uri="{FF2B5EF4-FFF2-40B4-BE49-F238E27FC236}">
                <a16:creationId xmlns:a16="http://schemas.microsoft.com/office/drawing/2014/main" id="{B56510D3-B06E-1F6C-5DE0-B30C0E4BE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99" y="797549"/>
            <a:ext cx="4355583" cy="29008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a:extLst>
              <a:ext uri="{FF2B5EF4-FFF2-40B4-BE49-F238E27FC236}">
                <a16:creationId xmlns:a16="http://schemas.microsoft.com/office/drawing/2014/main" id="{C191B94D-B0C2-341C-FDAC-D477696578A3}"/>
              </a:ext>
            </a:extLst>
          </p:cNvPr>
          <p:cNvSpPr txBox="1">
            <a:spLocks/>
          </p:cNvSpPr>
          <p:nvPr/>
        </p:nvSpPr>
        <p:spPr>
          <a:xfrm>
            <a:off x="369340"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3" name="Text Placeholder 1">
            <a:extLst>
              <a:ext uri="{FF2B5EF4-FFF2-40B4-BE49-F238E27FC236}">
                <a16:creationId xmlns:a16="http://schemas.microsoft.com/office/drawing/2014/main" id="{F60612EE-5953-3824-32A3-DBEB3F2F9FEC}"/>
              </a:ext>
            </a:extLst>
          </p:cNvPr>
          <p:cNvSpPr txBox="1">
            <a:spLocks/>
          </p:cNvSpPr>
          <p:nvPr/>
        </p:nvSpPr>
        <p:spPr>
          <a:xfrm>
            <a:off x="413809"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9" name="Arrow: Right 28">
            <a:extLst>
              <a:ext uri="{FF2B5EF4-FFF2-40B4-BE49-F238E27FC236}">
                <a16:creationId xmlns:a16="http://schemas.microsoft.com/office/drawing/2014/main" id="{BD50DB64-25FC-7DF0-1F5A-2840EAA553B5}"/>
              </a:ext>
            </a:extLst>
          </p:cNvPr>
          <p:cNvSpPr/>
          <p:nvPr/>
        </p:nvSpPr>
        <p:spPr>
          <a:xfrm>
            <a:off x="5058258" y="2087317"/>
            <a:ext cx="1692188" cy="504056"/>
          </a:xfrm>
          <a:prstGeom prst="rightArrow">
            <a:avLst/>
          </a:prstGeom>
          <a:no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88" name="Straight Arrow Connector 1087">
            <a:extLst>
              <a:ext uri="{FF2B5EF4-FFF2-40B4-BE49-F238E27FC236}">
                <a16:creationId xmlns:a16="http://schemas.microsoft.com/office/drawing/2014/main" id="{7A9344B4-1C6D-7737-B4AF-59CC0E982779}"/>
              </a:ext>
            </a:extLst>
          </p:cNvPr>
          <p:cNvCxnSpPr/>
          <p:nvPr/>
        </p:nvCxnSpPr>
        <p:spPr>
          <a:xfrm>
            <a:off x="369340" y="3842021"/>
            <a:ext cx="436564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89" name="Straight Arrow Connector 1088">
            <a:extLst>
              <a:ext uri="{FF2B5EF4-FFF2-40B4-BE49-F238E27FC236}">
                <a16:creationId xmlns:a16="http://schemas.microsoft.com/office/drawing/2014/main" id="{7C9F72D1-5697-FC34-9E08-94AF90465C56}"/>
              </a:ext>
            </a:extLst>
          </p:cNvPr>
          <p:cNvCxnSpPr>
            <a:cxnSpLocks/>
          </p:cNvCxnSpPr>
          <p:nvPr/>
        </p:nvCxnSpPr>
        <p:spPr>
          <a:xfrm>
            <a:off x="4935128" y="816979"/>
            <a:ext cx="0" cy="289379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92" name="TextBox 1091">
            <a:extLst>
              <a:ext uri="{FF2B5EF4-FFF2-40B4-BE49-F238E27FC236}">
                <a16:creationId xmlns:a16="http://schemas.microsoft.com/office/drawing/2014/main" id="{A11A8BA5-5CEF-2A4E-8D8C-F5F5895A26A6}"/>
              </a:ext>
            </a:extLst>
          </p:cNvPr>
          <p:cNvSpPr txBox="1"/>
          <p:nvPr/>
        </p:nvSpPr>
        <p:spPr>
          <a:xfrm>
            <a:off x="4858111" y="2458982"/>
            <a:ext cx="458813" cy="369332"/>
          </a:xfrm>
          <a:prstGeom prst="rect">
            <a:avLst/>
          </a:prstGeom>
          <a:noFill/>
        </p:spPr>
        <p:txBody>
          <a:bodyPr wrap="square" rtlCol="0">
            <a:spAutoFit/>
          </a:bodyPr>
          <a:lstStyle/>
          <a:p>
            <a:r>
              <a:rPr lang="en-US" dirty="0"/>
              <a:t>H</a:t>
            </a:r>
          </a:p>
        </p:txBody>
      </p:sp>
      <p:sp>
        <p:nvSpPr>
          <p:cNvPr id="1093" name="TextBox 1092">
            <a:extLst>
              <a:ext uri="{FF2B5EF4-FFF2-40B4-BE49-F238E27FC236}">
                <a16:creationId xmlns:a16="http://schemas.microsoft.com/office/drawing/2014/main" id="{96DEBE9F-4749-54E1-3C64-264768AC4C1A}"/>
              </a:ext>
            </a:extLst>
          </p:cNvPr>
          <p:cNvSpPr txBox="1"/>
          <p:nvPr/>
        </p:nvSpPr>
        <p:spPr>
          <a:xfrm>
            <a:off x="2437543" y="3842021"/>
            <a:ext cx="458813" cy="369332"/>
          </a:xfrm>
          <a:prstGeom prst="rect">
            <a:avLst/>
          </a:prstGeom>
          <a:noFill/>
        </p:spPr>
        <p:txBody>
          <a:bodyPr wrap="square" rtlCol="0">
            <a:spAutoFit/>
          </a:bodyPr>
          <a:lstStyle/>
          <a:p>
            <a:r>
              <a:rPr lang="en-US" dirty="0"/>
              <a:t>W</a:t>
            </a:r>
          </a:p>
        </p:txBody>
      </p:sp>
      <p:sp>
        <p:nvSpPr>
          <p:cNvPr id="1096" name="TextBox 1095">
            <a:extLst>
              <a:ext uri="{FF2B5EF4-FFF2-40B4-BE49-F238E27FC236}">
                <a16:creationId xmlns:a16="http://schemas.microsoft.com/office/drawing/2014/main" id="{6D79D330-A108-9EEC-B458-0EC6800D6409}"/>
              </a:ext>
            </a:extLst>
          </p:cNvPr>
          <p:cNvSpPr txBox="1"/>
          <p:nvPr/>
        </p:nvSpPr>
        <p:spPr>
          <a:xfrm>
            <a:off x="4844965" y="3798249"/>
            <a:ext cx="684071" cy="369332"/>
          </a:xfrm>
          <a:prstGeom prst="rect">
            <a:avLst/>
          </a:prstGeom>
          <a:noFill/>
        </p:spPr>
        <p:txBody>
          <a:bodyPr wrap="square" rtlCol="0">
            <a:spAutoFit/>
          </a:bodyPr>
          <a:lstStyle/>
          <a:p>
            <a:r>
              <a:rPr lang="en-US" dirty="0"/>
              <a:t>C=3</a:t>
            </a:r>
          </a:p>
        </p:txBody>
      </p:sp>
    </p:spTree>
    <p:extLst>
      <p:ext uri="{BB962C8B-B14F-4D97-AF65-F5344CB8AC3E}">
        <p14:creationId xmlns:p14="http://schemas.microsoft.com/office/powerpoint/2010/main" val="411787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572A88-DC78-5F67-D822-E8669A0918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8DBAD-E8D2-F549-3065-0C9D61E62E38}"/>
              </a:ext>
            </a:extLst>
          </p:cNvPr>
          <p:cNvSpPr>
            <a:spLocks noGrp="1"/>
          </p:cNvSpPr>
          <p:nvPr>
            <p:ph type="title"/>
          </p:nvPr>
        </p:nvSpPr>
        <p:spPr/>
        <p:txBody>
          <a:bodyPr/>
          <a:lstStyle/>
          <a:p>
            <a:r>
              <a:rPr lang="en-US" dirty="0"/>
              <a:t>Example describing the </a:t>
            </a:r>
            <a:r>
              <a:rPr lang="en-US" dirty="0" err="1"/>
              <a:t>ViT</a:t>
            </a:r>
            <a:r>
              <a:rPr lang="en-US" dirty="0"/>
              <a:t> mechanism</a:t>
            </a:r>
          </a:p>
        </p:txBody>
      </p:sp>
      <p:sp>
        <p:nvSpPr>
          <p:cNvPr id="12" name="Text Placeholder 1">
            <a:extLst>
              <a:ext uri="{FF2B5EF4-FFF2-40B4-BE49-F238E27FC236}">
                <a16:creationId xmlns:a16="http://schemas.microsoft.com/office/drawing/2014/main" id="{A1CDECD9-E167-BE5E-9DA7-C420D2CB1CCB}"/>
              </a:ext>
            </a:extLst>
          </p:cNvPr>
          <p:cNvSpPr txBox="1">
            <a:spLocks/>
          </p:cNvSpPr>
          <p:nvPr/>
        </p:nvSpPr>
        <p:spPr>
          <a:xfrm>
            <a:off x="369340"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3" name="Text Placeholder 1">
            <a:extLst>
              <a:ext uri="{FF2B5EF4-FFF2-40B4-BE49-F238E27FC236}">
                <a16:creationId xmlns:a16="http://schemas.microsoft.com/office/drawing/2014/main" id="{2F540AB2-B973-30F7-AAE8-D0973233CE95}"/>
              </a:ext>
            </a:extLst>
          </p:cNvPr>
          <p:cNvSpPr txBox="1">
            <a:spLocks/>
          </p:cNvSpPr>
          <p:nvPr/>
        </p:nvSpPr>
        <p:spPr>
          <a:xfrm>
            <a:off x="413809"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7" name="Group 26">
            <a:extLst>
              <a:ext uri="{FF2B5EF4-FFF2-40B4-BE49-F238E27FC236}">
                <a16:creationId xmlns:a16="http://schemas.microsoft.com/office/drawing/2014/main" id="{A7603AB9-75F2-516D-0F87-EAAD710D7A5E}"/>
              </a:ext>
            </a:extLst>
          </p:cNvPr>
          <p:cNvGrpSpPr/>
          <p:nvPr/>
        </p:nvGrpSpPr>
        <p:grpSpPr>
          <a:xfrm>
            <a:off x="5206805" y="816995"/>
            <a:ext cx="4072981" cy="3039681"/>
            <a:chOff x="5743580" y="624420"/>
            <a:chExt cx="4072981" cy="3039681"/>
          </a:xfrm>
          <a:blipFill>
            <a:blip r:embed="rId3"/>
            <a:stretch>
              <a:fillRect/>
            </a:stretch>
          </a:blipFill>
        </p:grpSpPr>
        <p:sp>
          <p:nvSpPr>
            <p:cNvPr id="4" name="Rectangle 3">
              <a:extLst>
                <a:ext uri="{FF2B5EF4-FFF2-40B4-BE49-F238E27FC236}">
                  <a16:creationId xmlns:a16="http://schemas.microsoft.com/office/drawing/2014/main" id="{0B2D28BF-5BC5-B8DD-DE75-4E4AA9097D75}"/>
                </a:ext>
              </a:extLst>
            </p:cNvPr>
            <p:cNvSpPr/>
            <p:nvPr/>
          </p:nvSpPr>
          <p:spPr>
            <a:xfrm>
              <a:off x="5753962" y="2973023"/>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C6BDA60-E2F3-D7E3-6EB4-EABBD776611E}"/>
                </a:ext>
              </a:extLst>
            </p:cNvPr>
            <p:cNvSpPr/>
            <p:nvPr/>
          </p:nvSpPr>
          <p:spPr>
            <a:xfrm>
              <a:off x="6600056" y="2973023"/>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54793DE-B384-8334-B807-EAAC89A00B01}"/>
                </a:ext>
              </a:extLst>
            </p:cNvPr>
            <p:cNvSpPr/>
            <p:nvPr/>
          </p:nvSpPr>
          <p:spPr>
            <a:xfrm>
              <a:off x="7444199" y="295813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E7C60AF4-5C39-9630-9EF4-DB31CC216FA9}"/>
                </a:ext>
              </a:extLst>
            </p:cNvPr>
            <p:cNvSpPr/>
            <p:nvPr/>
          </p:nvSpPr>
          <p:spPr>
            <a:xfrm>
              <a:off x="8288342" y="295813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A2A20FE4-2ACF-24BB-1E7F-CDE780E6F515}"/>
                </a:ext>
              </a:extLst>
            </p:cNvPr>
            <p:cNvSpPr/>
            <p:nvPr/>
          </p:nvSpPr>
          <p:spPr>
            <a:xfrm>
              <a:off x="9132485" y="2980025"/>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A7478E7F-FAEB-ECC4-397E-AF7078E129FF}"/>
                </a:ext>
              </a:extLst>
            </p:cNvPr>
            <p:cNvSpPr/>
            <p:nvPr/>
          </p:nvSpPr>
          <p:spPr>
            <a:xfrm>
              <a:off x="5753962" y="2198195"/>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EA37C5B-5FA9-51CC-1145-817E4D6CE267}"/>
                </a:ext>
              </a:extLst>
            </p:cNvPr>
            <p:cNvSpPr/>
            <p:nvPr/>
          </p:nvSpPr>
          <p:spPr>
            <a:xfrm>
              <a:off x="5743580" y="1423367"/>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C53A2B7C-6688-6CC4-ABC9-602E5BD73ACA}"/>
                </a:ext>
              </a:extLst>
            </p:cNvPr>
            <p:cNvSpPr/>
            <p:nvPr/>
          </p:nvSpPr>
          <p:spPr>
            <a:xfrm>
              <a:off x="5753962" y="64853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94444932-9B06-91F1-E884-DA0817B31B9F}"/>
                </a:ext>
              </a:extLst>
            </p:cNvPr>
            <p:cNvSpPr/>
            <p:nvPr/>
          </p:nvSpPr>
          <p:spPr>
            <a:xfrm>
              <a:off x="6599865" y="219180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2D9987A8-FA21-512C-A3C1-34DD93C359FB}"/>
                </a:ext>
              </a:extLst>
            </p:cNvPr>
            <p:cNvSpPr/>
            <p:nvPr/>
          </p:nvSpPr>
          <p:spPr>
            <a:xfrm>
              <a:off x="7444199" y="2183311"/>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852048CB-6736-E883-4E8F-86B1F95B9D86}"/>
                </a:ext>
              </a:extLst>
            </p:cNvPr>
            <p:cNvSpPr/>
            <p:nvPr/>
          </p:nvSpPr>
          <p:spPr>
            <a:xfrm>
              <a:off x="8288342" y="217971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61665379-060E-03AD-5986-95E27A7AFEDF}"/>
                </a:ext>
              </a:extLst>
            </p:cNvPr>
            <p:cNvSpPr/>
            <p:nvPr/>
          </p:nvSpPr>
          <p:spPr>
            <a:xfrm>
              <a:off x="9126441" y="2179719"/>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0DA3A6E-B6B6-5F51-93EA-B35F59C731C2}"/>
                </a:ext>
              </a:extLst>
            </p:cNvPr>
            <p:cNvSpPr/>
            <p:nvPr/>
          </p:nvSpPr>
          <p:spPr>
            <a:xfrm>
              <a:off x="6602023" y="142376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5D74DBA7-28E7-4714-7E30-8CFADE32F0BA}"/>
                </a:ext>
              </a:extLst>
            </p:cNvPr>
            <p:cNvSpPr/>
            <p:nvPr/>
          </p:nvSpPr>
          <p:spPr>
            <a:xfrm>
              <a:off x="7444199" y="142376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2287BFEF-2A34-099D-D322-477A1FBF2048}"/>
                </a:ext>
              </a:extLst>
            </p:cNvPr>
            <p:cNvSpPr/>
            <p:nvPr/>
          </p:nvSpPr>
          <p:spPr>
            <a:xfrm>
              <a:off x="8294697" y="1423367"/>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227A38D0-62B8-93C5-4EA4-EE72FAA3C0D6}"/>
                </a:ext>
              </a:extLst>
            </p:cNvPr>
            <p:cNvSpPr/>
            <p:nvPr/>
          </p:nvSpPr>
          <p:spPr>
            <a:xfrm>
              <a:off x="9126441" y="1404891"/>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4C0A917D-665F-7904-AB87-E8960314D5C7}"/>
                </a:ext>
              </a:extLst>
            </p:cNvPr>
            <p:cNvSpPr/>
            <p:nvPr/>
          </p:nvSpPr>
          <p:spPr>
            <a:xfrm>
              <a:off x="6602023" y="640830"/>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9FCC266-9080-FD17-B9AC-EF23DE8488F9}"/>
                </a:ext>
              </a:extLst>
            </p:cNvPr>
            <p:cNvSpPr/>
            <p:nvPr/>
          </p:nvSpPr>
          <p:spPr>
            <a:xfrm>
              <a:off x="8294697" y="638166"/>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0672D71F-44C7-C535-263A-A58FECE82E4A}"/>
                </a:ext>
              </a:extLst>
            </p:cNvPr>
            <p:cNvSpPr/>
            <p:nvPr/>
          </p:nvSpPr>
          <p:spPr>
            <a:xfrm>
              <a:off x="7409123" y="624420"/>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E19935C8-32F2-D90B-0557-F532564E1F7E}"/>
                </a:ext>
              </a:extLst>
            </p:cNvPr>
            <p:cNvSpPr/>
            <p:nvPr/>
          </p:nvSpPr>
          <p:spPr>
            <a:xfrm>
              <a:off x="9132485" y="637140"/>
              <a:ext cx="684076" cy="684076"/>
            </a:xfrm>
            <a:prstGeom prst="rect">
              <a:avLst/>
            </a:prstGeom>
            <a:grpFill/>
            <a:ln w="25400">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82" name="Straight Arrow Connector 1081">
            <a:extLst>
              <a:ext uri="{FF2B5EF4-FFF2-40B4-BE49-F238E27FC236}">
                <a16:creationId xmlns:a16="http://schemas.microsoft.com/office/drawing/2014/main" id="{131A4AD0-701E-B572-39C8-ECAEDB9FA7A1}"/>
              </a:ext>
            </a:extLst>
          </p:cNvPr>
          <p:cNvCxnSpPr/>
          <p:nvPr/>
        </p:nvCxnSpPr>
        <p:spPr>
          <a:xfrm>
            <a:off x="6023452" y="3969060"/>
            <a:ext cx="68407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83" name="Straight Arrow Connector 1082">
            <a:extLst>
              <a:ext uri="{FF2B5EF4-FFF2-40B4-BE49-F238E27FC236}">
                <a16:creationId xmlns:a16="http://schemas.microsoft.com/office/drawing/2014/main" id="{B8F8DF6F-C17F-5721-5FDD-B2067D8DF7B3}"/>
              </a:ext>
            </a:extLst>
          </p:cNvPr>
          <p:cNvCxnSpPr>
            <a:cxnSpLocks/>
          </p:cNvCxnSpPr>
          <p:nvPr/>
        </p:nvCxnSpPr>
        <p:spPr>
          <a:xfrm>
            <a:off x="5138231" y="3128828"/>
            <a:ext cx="0" cy="7059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85" name="TextBox 1084">
            <a:extLst>
              <a:ext uri="{FF2B5EF4-FFF2-40B4-BE49-F238E27FC236}">
                <a16:creationId xmlns:a16="http://schemas.microsoft.com/office/drawing/2014/main" id="{D22D4684-1A2A-56E7-05BB-9F47F846B149}"/>
              </a:ext>
            </a:extLst>
          </p:cNvPr>
          <p:cNvSpPr txBox="1"/>
          <p:nvPr/>
        </p:nvSpPr>
        <p:spPr>
          <a:xfrm>
            <a:off x="6182014" y="4022596"/>
            <a:ext cx="446228" cy="369332"/>
          </a:xfrm>
          <a:prstGeom prst="rect">
            <a:avLst/>
          </a:prstGeom>
          <a:noFill/>
        </p:spPr>
        <p:txBody>
          <a:bodyPr wrap="square" rtlCol="0">
            <a:spAutoFit/>
          </a:bodyPr>
          <a:lstStyle/>
          <a:p>
            <a:r>
              <a:rPr lang="en-US" dirty="0"/>
              <a:t>P</a:t>
            </a:r>
          </a:p>
        </p:txBody>
      </p:sp>
      <p:sp>
        <p:nvSpPr>
          <p:cNvPr id="1086" name="TextBox 1085">
            <a:extLst>
              <a:ext uri="{FF2B5EF4-FFF2-40B4-BE49-F238E27FC236}">
                <a16:creationId xmlns:a16="http://schemas.microsoft.com/office/drawing/2014/main" id="{8605255A-F17E-B120-D4D6-02E23CD4E2EF}"/>
              </a:ext>
            </a:extLst>
          </p:cNvPr>
          <p:cNvSpPr txBox="1"/>
          <p:nvPr/>
        </p:nvSpPr>
        <p:spPr>
          <a:xfrm>
            <a:off x="4832055" y="3329972"/>
            <a:ext cx="446228" cy="369332"/>
          </a:xfrm>
          <a:prstGeom prst="rect">
            <a:avLst/>
          </a:prstGeom>
          <a:noFill/>
        </p:spPr>
        <p:txBody>
          <a:bodyPr wrap="square" rtlCol="0">
            <a:spAutoFit/>
          </a:bodyPr>
          <a:lstStyle/>
          <a:p>
            <a:r>
              <a:rPr lang="en-US" dirty="0"/>
              <a:t>P</a:t>
            </a:r>
          </a:p>
        </p:txBody>
      </p:sp>
    </p:spTree>
    <p:extLst>
      <p:ext uri="{BB962C8B-B14F-4D97-AF65-F5344CB8AC3E}">
        <p14:creationId xmlns:p14="http://schemas.microsoft.com/office/powerpoint/2010/main" val="1475379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7F51E4-8016-DE1D-6171-FE6076EF1F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A574B6-BA74-6C25-66B0-14FF0AD296D5}"/>
              </a:ext>
            </a:extLst>
          </p:cNvPr>
          <p:cNvSpPr>
            <a:spLocks noGrp="1"/>
          </p:cNvSpPr>
          <p:nvPr>
            <p:ph type="title"/>
          </p:nvPr>
        </p:nvSpPr>
        <p:spPr/>
        <p:txBody>
          <a:bodyPr/>
          <a:lstStyle/>
          <a:p>
            <a:r>
              <a:rPr lang="en-US" dirty="0"/>
              <a:t>Example describing the </a:t>
            </a:r>
            <a:r>
              <a:rPr lang="en-US" dirty="0" err="1"/>
              <a:t>ViT</a:t>
            </a:r>
            <a:r>
              <a:rPr lang="en-US" dirty="0"/>
              <a:t> mechanism</a:t>
            </a:r>
          </a:p>
        </p:txBody>
      </p:sp>
      <p:sp>
        <p:nvSpPr>
          <p:cNvPr id="12" name="Text Placeholder 1">
            <a:extLst>
              <a:ext uri="{FF2B5EF4-FFF2-40B4-BE49-F238E27FC236}">
                <a16:creationId xmlns:a16="http://schemas.microsoft.com/office/drawing/2014/main" id="{56399312-A043-B64E-C95A-879136CF0344}"/>
              </a:ext>
            </a:extLst>
          </p:cNvPr>
          <p:cNvSpPr txBox="1">
            <a:spLocks/>
          </p:cNvSpPr>
          <p:nvPr/>
        </p:nvSpPr>
        <p:spPr>
          <a:xfrm>
            <a:off x="369340"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3" name="Text Placeholder 1">
            <a:extLst>
              <a:ext uri="{FF2B5EF4-FFF2-40B4-BE49-F238E27FC236}">
                <a16:creationId xmlns:a16="http://schemas.microsoft.com/office/drawing/2014/main" id="{8036B596-4578-89B4-07DC-E8741D9F9D3E}"/>
              </a:ext>
            </a:extLst>
          </p:cNvPr>
          <p:cNvSpPr txBox="1">
            <a:spLocks/>
          </p:cNvSpPr>
          <p:nvPr/>
        </p:nvSpPr>
        <p:spPr>
          <a:xfrm>
            <a:off x="413809" y="764704"/>
            <a:ext cx="11425767" cy="5331600"/>
          </a:xfrm>
          <a:prstGeom prst="rect">
            <a:avLst/>
          </a:prstGeom>
        </p:spPr>
        <p:txBody>
          <a:bodyPr lIns="0" tIns="0" rIns="0" bIns="0"/>
          <a:lstStyle>
            <a:lvl1pPr marL="215900" indent="-215900" algn="l" defTabSz="215900" rtl="0" eaLnBrk="1" fontAlgn="base" hangingPunct="1">
              <a:spcBef>
                <a:spcPct val="0"/>
              </a:spcBef>
              <a:spcAft>
                <a:spcPts val="60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ts val="60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ts val="6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ts val="60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1080" name="Group 1079">
            <a:extLst>
              <a:ext uri="{FF2B5EF4-FFF2-40B4-BE49-F238E27FC236}">
                <a16:creationId xmlns:a16="http://schemas.microsoft.com/office/drawing/2014/main" id="{626E91E1-6F6E-4E96-6152-8CB935082620}"/>
              </a:ext>
            </a:extLst>
          </p:cNvPr>
          <p:cNvGrpSpPr/>
          <p:nvPr/>
        </p:nvGrpSpPr>
        <p:grpSpPr>
          <a:xfrm>
            <a:off x="541543" y="3101408"/>
            <a:ext cx="10991374" cy="655183"/>
            <a:chOff x="803412" y="5011366"/>
            <a:chExt cx="10131610" cy="450931"/>
          </a:xfrm>
        </p:grpSpPr>
        <p:grpSp>
          <p:nvGrpSpPr>
            <p:cNvPr id="1066" name="Group 1065">
              <a:extLst>
                <a:ext uri="{FF2B5EF4-FFF2-40B4-BE49-F238E27FC236}">
                  <a16:creationId xmlns:a16="http://schemas.microsoft.com/office/drawing/2014/main" id="{52D2F758-77F4-E36D-5CFA-B15CD50B5FD5}"/>
                </a:ext>
              </a:extLst>
            </p:cNvPr>
            <p:cNvGrpSpPr/>
            <p:nvPr/>
          </p:nvGrpSpPr>
          <p:grpSpPr>
            <a:xfrm>
              <a:off x="803412" y="5013176"/>
              <a:ext cx="2294005" cy="445782"/>
              <a:chOff x="649646" y="4861502"/>
              <a:chExt cx="3527891" cy="705468"/>
            </a:xfrm>
          </p:grpSpPr>
          <p:pic>
            <p:nvPicPr>
              <p:cNvPr id="1037" name="Picture 1036">
                <a:extLst>
                  <a:ext uri="{FF2B5EF4-FFF2-40B4-BE49-F238E27FC236}">
                    <a16:creationId xmlns:a16="http://schemas.microsoft.com/office/drawing/2014/main" id="{CE2885F5-C79E-C3B0-7C4C-5FEF8B883A90}"/>
                  </a:ext>
                </a:extLst>
              </p:cNvPr>
              <p:cNvPicPr>
                <a:picLocks noChangeAspect="1"/>
              </p:cNvPicPr>
              <p:nvPr/>
            </p:nvPicPr>
            <p:blipFill>
              <a:blip r:embed="rId3"/>
              <a:stretch>
                <a:fillRect/>
              </a:stretch>
            </p:blipFill>
            <p:spPr>
              <a:xfrm>
                <a:off x="649646" y="4882893"/>
                <a:ext cx="670117" cy="684077"/>
              </a:xfrm>
              <a:prstGeom prst="rect">
                <a:avLst/>
              </a:prstGeom>
            </p:spPr>
          </p:pic>
          <p:pic>
            <p:nvPicPr>
              <p:cNvPr id="1039" name="Picture 1038">
                <a:extLst>
                  <a:ext uri="{FF2B5EF4-FFF2-40B4-BE49-F238E27FC236}">
                    <a16:creationId xmlns:a16="http://schemas.microsoft.com/office/drawing/2014/main" id="{414D6AEF-6171-9D98-D83E-7EBE9E224117}"/>
                  </a:ext>
                </a:extLst>
              </p:cNvPr>
              <p:cNvPicPr>
                <a:picLocks noChangeAspect="1"/>
              </p:cNvPicPr>
              <p:nvPr/>
            </p:nvPicPr>
            <p:blipFill>
              <a:blip r:embed="rId4"/>
              <a:stretch>
                <a:fillRect/>
              </a:stretch>
            </p:blipFill>
            <p:spPr>
              <a:xfrm>
                <a:off x="1381419" y="4895911"/>
                <a:ext cx="635667" cy="656396"/>
              </a:xfrm>
              <a:prstGeom prst="rect">
                <a:avLst/>
              </a:prstGeom>
            </p:spPr>
          </p:pic>
          <p:pic>
            <p:nvPicPr>
              <p:cNvPr id="1041" name="Picture 1040">
                <a:extLst>
                  <a:ext uri="{FF2B5EF4-FFF2-40B4-BE49-F238E27FC236}">
                    <a16:creationId xmlns:a16="http://schemas.microsoft.com/office/drawing/2014/main" id="{3C591AE6-DCD2-27F4-997A-6ED51021A598}"/>
                  </a:ext>
                </a:extLst>
              </p:cNvPr>
              <p:cNvPicPr>
                <a:picLocks noChangeAspect="1"/>
              </p:cNvPicPr>
              <p:nvPr/>
            </p:nvPicPr>
            <p:blipFill>
              <a:blip r:embed="rId5"/>
              <a:stretch>
                <a:fillRect/>
              </a:stretch>
            </p:blipFill>
            <p:spPr>
              <a:xfrm>
                <a:off x="2064377" y="4864853"/>
                <a:ext cx="684077" cy="684077"/>
              </a:xfrm>
              <a:prstGeom prst="rect">
                <a:avLst/>
              </a:prstGeom>
            </p:spPr>
          </p:pic>
          <p:pic>
            <p:nvPicPr>
              <p:cNvPr id="1043" name="Picture 1042">
                <a:extLst>
                  <a:ext uri="{FF2B5EF4-FFF2-40B4-BE49-F238E27FC236}">
                    <a16:creationId xmlns:a16="http://schemas.microsoft.com/office/drawing/2014/main" id="{969AAE62-38C2-E898-B008-3BC2E25A5C81}"/>
                  </a:ext>
                </a:extLst>
              </p:cNvPr>
              <p:cNvPicPr>
                <a:picLocks noChangeAspect="1"/>
              </p:cNvPicPr>
              <p:nvPr/>
            </p:nvPicPr>
            <p:blipFill>
              <a:blip r:embed="rId6"/>
              <a:stretch>
                <a:fillRect/>
              </a:stretch>
            </p:blipFill>
            <p:spPr>
              <a:xfrm>
                <a:off x="2810110" y="4864853"/>
                <a:ext cx="637480" cy="672126"/>
              </a:xfrm>
              <a:prstGeom prst="rect">
                <a:avLst/>
              </a:prstGeom>
            </p:spPr>
          </p:pic>
          <p:pic>
            <p:nvPicPr>
              <p:cNvPr id="1045" name="Picture 1044">
                <a:extLst>
                  <a:ext uri="{FF2B5EF4-FFF2-40B4-BE49-F238E27FC236}">
                    <a16:creationId xmlns:a16="http://schemas.microsoft.com/office/drawing/2014/main" id="{699EDF47-E824-49FE-8954-F68A1993CD83}"/>
                  </a:ext>
                </a:extLst>
              </p:cNvPr>
              <p:cNvPicPr>
                <a:picLocks noChangeAspect="1"/>
              </p:cNvPicPr>
              <p:nvPr/>
            </p:nvPicPr>
            <p:blipFill>
              <a:blip r:embed="rId7"/>
              <a:stretch>
                <a:fillRect/>
              </a:stretch>
            </p:blipFill>
            <p:spPr>
              <a:xfrm>
                <a:off x="3509246" y="4861502"/>
                <a:ext cx="668291" cy="675477"/>
              </a:xfrm>
              <a:prstGeom prst="rect">
                <a:avLst/>
              </a:prstGeom>
            </p:spPr>
          </p:pic>
        </p:grpSp>
        <p:grpSp>
          <p:nvGrpSpPr>
            <p:cNvPr id="1067" name="Group 1066">
              <a:extLst>
                <a:ext uri="{FF2B5EF4-FFF2-40B4-BE49-F238E27FC236}">
                  <a16:creationId xmlns:a16="http://schemas.microsoft.com/office/drawing/2014/main" id="{5DCA181D-9A55-D0E9-E645-8AC76D03347B}"/>
                </a:ext>
              </a:extLst>
            </p:cNvPr>
            <p:cNvGrpSpPr/>
            <p:nvPr/>
          </p:nvGrpSpPr>
          <p:grpSpPr>
            <a:xfrm>
              <a:off x="3141887" y="5013176"/>
              <a:ext cx="2651860" cy="440010"/>
              <a:chOff x="4261309" y="4846215"/>
              <a:chExt cx="3605014" cy="682730"/>
            </a:xfrm>
          </p:grpSpPr>
          <p:pic>
            <p:nvPicPr>
              <p:cNvPr id="1047" name="Picture 1046">
                <a:extLst>
                  <a:ext uri="{FF2B5EF4-FFF2-40B4-BE49-F238E27FC236}">
                    <a16:creationId xmlns:a16="http://schemas.microsoft.com/office/drawing/2014/main" id="{1CB2A7D3-4E8C-D30A-F483-09FE2D501C9D}"/>
                  </a:ext>
                </a:extLst>
              </p:cNvPr>
              <p:cNvPicPr>
                <a:picLocks noChangeAspect="1"/>
              </p:cNvPicPr>
              <p:nvPr/>
            </p:nvPicPr>
            <p:blipFill>
              <a:blip r:embed="rId8"/>
              <a:stretch>
                <a:fillRect/>
              </a:stretch>
            </p:blipFill>
            <p:spPr>
              <a:xfrm>
                <a:off x="4261309" y="4852139"/>
                <a:ext cx="654974" cy="676806"/>
              </a:xfrm>
              <a:prstGeom prst="rect">
                <a:avLst/>
              </a:prstGeom>
            </p:spPr>
          </p:pic>
          <p:pic>
            <p:nvPicPr>
              <p:cNvPr id="1049" name="Picture 1048">
                <a:extLst>
                  <a:ext uri="{FF2B5EF4-FFF2-40B4-BE49-F238E27FC236}">
                    <a16:creationId xmlns:a16="http://schemas.microsoft.com/office/drawing/2014/main" id="{5EFD94C0-6B61-F8CD-BE78-62DC0CD16B87}"/>
                  </a:ext>
                </a:extLst>
              </p:cNvPr>
              <p:cNvPicPr>
                <a:picLocks noChangeAspect="1"/>
              </p:cNvPicPr>
              <p:nvPr/>
            </p:nvPicPr>
            <p:blipFill>
              <a:blip r:embed="rId9"/>
              <a:stretch>
                <a:fillRect/>
              </a:stretch>
            </p:blipFill>
            <p:spPr>
              <a:xfrm>
                <a:off x="5026045" y="4861501"/>
                <a:ext cx="660418" cy="667443"/>
              </a:xfrm>
              <a:prstGeom prst="rect">
                <a:avLst/>
              </a:prstGeom>
            </p:spPr>
          </p:pic>
          <p:pic>
            <p:nvPicPr>
              <p:cNvPr id="1051" name="Picture 1050">
                <a:extLst>
                  <a:ext uri="{FF2B5EF4-FFF2-40B4-BE49-F238E27FC236}">
                    <a16:creationId xmlns:a16="http://schemas.microsoft.com/office/drawing/2014/main" id="{FD0991C8-9CAB-E6A5-2EB4-2F179FAEA6AD}"/>
                  </a:ext>
                </a:extLst>
              </p:cNvPr>
              <p:cNvPicPr>
                <a:picLocks noChangeAspect="1"/>
              </p:cNvPicPr>
              <p:nvPr/>
            </p:nvPicPr>
            <p:blipFill>
              <a:blip r:embed="rId10"/>
              <a:stretch>
                <a:fillRect/>
              </a:stretch>
            </p:blipFill>
            <p:spPr>
              <a:xfrm>
                <a:off x="5785372" y="4861501"/>
                <a:ext cx="649760" cy="663439"/>
              </a:xfrm>
              <a:prstGeom prst="rect">
                <a:avLst/>
              </a:prstGeom>
            </p:spPr>
          </p:pic>
          <p:pic>
            <p:nvPicPr>
              <p:cNvPr id="1053" name="Picture 1052">
                <a:extLst>
                  <a:ext uri="{FF2B5EF4-FFF2-40B4-BE49-F238E27FC236}">
                    <a16:creationId xmlns:a16="http://schemas.microsoft.com/office/drawing/2014/main" id="{3370777B-7445-1B2B-C3E1-414DA3DEFD26}"/>
                  </a:ext>
                </a:extLst>
              </p:cNvPr>
              <p:cNvPicPr>
                <a:picLocks noChangeAspect="1"/>
              </p:cNvPicPr>
              <p:nvPr/>
            </p:nvPicPr>
            <p:blipFill>
              <a:blip r:embed="rId11"/>
              <a:stretch>
                <a:fillRect/>
              </a:stretch>
            </p:blipFill>
            <p:spPr>
              <a:xfrm>
                <a:off x="6505539" y="4846215"/>
                <a:ext cx="651755" cy="665476"/>
              </a:xfrm>
              <a:prstGeom prst="rect">
                <a:avLst/>
              </a:prstGeom>
            </p:spPr>
          </p:pic>
          <p:pic>
            <p:nvPicPr>
              <p:cNvPr id="1055" name="Picture 1054">
                <a:extLst>
                  <a:ext uri="{FF2B5EF4-FFF2-40B4-BE49-F238E27FC236}">
                    <a16:creationId xmlns:a16="http://schemas.microsoft.com/office/drawing/2014/main" id="{B812EB69-0EEB-E875-97E9-71B27B9BE0F1}"/>
                  </a:ext>
                </a:extLst>
              </p:cNvPr>
              <p:cNvPicPr>
                <a:picLocks noChangeAspect="1"/>
              </p:cNvPicPr>
              <p:nvPr/>
            </p:nvPicPr>
            <p:blipFill>
              <a:blip r:embed="rId12"/>
              <a:stretch>
                <a:fillRect/>
              </a:stretch>
            </p:blipFill>
            <p:spPr>
              <a:xfrm>
                <a:off x="7215006" y="4846215"/>
                <a:ext cx="651317" cy="665476"/>
              </a:xfrm>
              <a:prstGeom prst="rect">
                <a:avLst/>
              </a:prstGeom>
            </p:spPr>
          </p:pic>
        </p:grpSp>
        <p:grpSp>
          <p:nvGrpSpPr>
            <p:cNvPr id="1068" name="Group 1067">
              <a:extLst>
                <a:ext uri="{FF2B5EF4-FFF2-40B4-BE49-F238E27FC236}">
                  <a16:creationId xmlns:a16="http://schemas.microsoft.com/office/drawing/2014/main" id="{289CE384-E131-327A-74FC-4D9D73102E4A}"/>
                </a:ext>
              </a:extLst>
            </p:cNvPr>
            <p:cNvGrpSpPr/>
            <p:nvPr/>
          </p:nvGrpSpPr>
          <p:grpSpPr>
            <a:xfrm>
              <a:off x="5836200" y="5011366"/>
              <a:ext cx="2324569" cy="436192"/>
              <a:chOff x="7938600" y="4819475"/>
              <a:chExt cx="3586339" cy="711575"/>
            </a:xfrm>
          </p:grpSpPr>
          <p:pic>
            <p:nvPicPr>
              <p:cNvPr id="1057" name="Picture 1056">
                <a:extLst>
                  <a:ext uri="{FF2B5EF4-FFF2-40B4-BE49-F238E27FC236}">
                    <a16:creationId xmlns:a16="http://schemas.microsoft.com/office/drawing/2014/main" id="{F2C0AC2D-63DF-B3E0-F068-22266EEB8885}"/>
                  </a:ext>
                </a:extLst>
              </p:cNvPr>
              <p:cNvPicPr>
                <a:picLocks noChangeAspect="1"/>
              </p:cNvPicPr>
              <p:nvPr/>
            </p:nvPicPr>
            <p:blipFill>
              <a:blip r:embed="rId13"/>
              <a:stretch>
                <a:fillRect/>
              </a:stretch>
            </p:blipFill>
            <p:spPr>
              <a:xfrm>
                <a:off x="7938600" y="4846215"/>
                <a:ext cx="651756" cy="673481"/>
              </a:xfrm>
              <a:prstGeom prst="rect">
                <a:avLst/>
              </a:prstGeom>
            </p:spPr>
          </p:pic>
          <p:pic>
            <p:nvPicPr>
              <p:cNvPr id="1059" name="Picture 1058">
                <a:extLst>
                  <a:ext uri="{FF2B5EF4-FFF2-40B4-BE49-F238E27FC236}">
                    <a16:creationId xmlns:a16="http://schemas.microsoft.com/office/drawing/2014/main" id="{3AA268D8-9DA2-CAB2-2532-6742DB852521}"/>
                  </a:ext>
                </a:extLst>
              </p:cNvPr>
              <p:cNvPicPr>
                <a:picLocks noChangeAspect="1"/>
              </p:cNvPicPr>
              <p:nvPr/>
            </p:nvPicPr>
            <p:blipFill>
              <a:blip r:embed="rId14"/>
              <a:stretch>
                <a:fillRect/>
              </a:stretch>
            </p:blipFill>
            <p:spPr>
              <a:xfrm>
                <a:off x="8709355" y="4846215"/>
                <a:ext cx="616441" cy="665476"/>
              </a:xfrm>
              <a:prstGeom prst="rect">
                <a:avLst/>
              </a:prstGeom>
            </p:spPr>
          </p:pic>
          <p:pic>
            <p:nvPicPr>
              <p:cNvPr id="1061" name="Picture 1060">
                <a:extLst>
                  <a:ext uri="{FF2B5EF4-FFF2-40B4-BE49-F238E27FC236}">
                    <a16:creationId xmlns:a16="http://schemas.microsoft.com/office/drawing/2014/main" id="{A42BECB7-F64E-E59D-9648-0931AC2B08EF}"/>
                  </a:ext>
                </a:extLst>
              </p:cNvPr>
              <p:cNvPicPr>
                <a:picLocks noChangeAspect="1"/>
              </p:cNvPicPr>
              <p:nvPr/>
            </p:nvPicPr>
            <p:blipFill>
              <a:blip r:embed="rId15"/>
              <a:stretch>
                <a:fillRect/>
              </a:stretch>
            </p:blipFill>
            <p:spPr>
              <a:xfrm>
                <a:off x="9397074" y="4827615"/>
                <a:ext cx="647689" cy="684076"/>
              </a:xfrm>
              <a:prstGeom prst="rect">
                <a:avLst/>
              </a:prstGeom>
            </p:spPr>
          </p:pic>
          <p:pic>
            <p:nvPicPr>
              <p:cNvPr id="1063" name="Picture 1062">
                <a:extLst>
                  <a:ext uri="{FF2B5EF4-FFF2-40B4-BE49-F238E27FC236}">
                    <a16:creationId xmlns:a16="http://schemas.microsoft.com/office/drawing/2014/main" id="{3D2F9706-3889-9EC0-8149-A20D9323F588}"/>
                  </a:ext>
                </a:extLst>
              </p:cNvPr>
              <p:cNvPicPr>
                <a:picLocks noChangeAspect="1"/>
              </p:cNvPicPr>
              <p:nvPr/>
            </p:nvPicPr>
            <p:blipFill>
              <a:blip r:embed="rId16"/>
              <a:stretch>
                <a:fillRect/>
              </a:stretch>
            </p:blipFill>
            <p:spPr>
              <a:xfrm>
                <a:off x="10128486" y="4826855"/>
                <a:ext cx="651755" cy="704195"/>
              </a:xfrm>
              <a:prstGeom prst="rect">
                <a:avLst/>
              </a:prstGeom>
            </p:spPr>
          </p:pic>
          <p:pic>
            <p:nvPicPr>
              <p:cNvPr id="1065" name="Picture 1064">
                <a:extLst>
                  <a:ext uri="{FF2B5EF4-FFF2-40B4-BE49-F238E27FC236}">
                    <a16:creationId xmlns:a16="http://schemas.microsoft.com/office/drawing/2014/main" id="{EFB03D1C-662F-A9A9-0BA5-2E0274940E52}"/>
                  </a:ext>
                </a:extLst>
              </p:cNvPr>
              <p:cNvPicPr>
                <a:picLocks noChangeAspect="1"/>
              </p:cNvPicPr>
              <p:nvPr/>
            </p:nvPicPr>
            <p:blipFill>
              <a:blip r:embed="rId17"/>
              <a:stretch>
                <a:fillRect/>
              </a:stretch>
            </p:blipFill>
            <p:spPr>
              <a:xfrm>
                <a:off x="10873185" y="4819475"/>
                <a:ext cx="651754" cy="704194"/>
              </a:xfrm>
              <a:prstGeom prst="rect">
                <a:avLst/>
              </a:prstGeom>
            </p:spPr>
          </p:pic>
        </p:grpSp>
        <p:grpSp>
          <p:nvGrpSpPr>
            <p:cNvPr id="1079" name="Group 1078">
              <a:extLst>
                <a:ext uri="{FF2B5EF4-FFF2-40B4-BE49-F238E27FC236}">
                  <a16:creationId xmlns:a16="http://schemas.microsoft.com/office/drawing/2014/main" id="{2CFFA771-302E-9867-7091-82BFC671B6D9}"/>
                </a:ext>
              </a:extLst>
            </p:cNvPr>
            <p:cNvGrpSpPr/>
            <p:nvPr/>
          </p:nvGrpSpPr>
          <p:grpSpPr>
            <a:xfrm>
              <a:off x="8242094" y="5015293"/>
              <a:ext cx="2692928" cy="447004"/>
              <a:chOff x="8231555" y="4950893"/>
              <a:chExt cx="2766239" cy="511404"/>
            </a:xfrm>
          </p:grpSpPr>
          <p:pic>
            <p:nvPicPr>
              <p:cNvPr id="1070" name="Picture 1069">
                <a:extLst>
                  <a:ext uri="{FF2B5EF4-FFF2-40B4-BE49-F238E27FC236}">
                    <a16:creationId xmlns:a16="http://schemas.microsoft.com/office/drawing/2014/main" id="{3B109268-E09C-46CA-E0DE-C0891EC81662}"/>
                  </a:ext>
                </a:extLst>
              </p:cNvPr>
              <p:cNvPicPr>
                <a:picLocks noChangeAspect="1"/>
              </p:cNvPicPr>
              <p:nvPr/>
            </p:nvPicPr>
            <p:blipFill>
              <a:blip r:embed="rId18"/>
              <a:stretch>
                <a:fillRect/>
              </a:stretch>
            </p:blipFill>
            <p:spPr>
              <a:xfrm>
                <a:off x="8231555" y="4964282"/>
                <a:ext cx="471553" cy="476316"/>
              </a:xfrm>
              <a:prstGeom prst="rect">
                <a:avLst/>
              </a:prstGeom>
            </p:spPr>
          </p:pic>
          <p:pic>
            <p:nvPicPr>
              <p:cNvPr id="1072" name="Picture 1071">
                <a:extLst>
                  <a:ext uri="{FF2B5EF4-FFF2-40B4-BE49-F238E27FC236}">
                    <a16:creationId xmlns:a16="http://schemas.microsoft.com/office/drawing/2014/main" id="{CFEB9161-C039-BBF6-A40B-F702908D008A}"/>
                  </a:ext>
                </a:extLst>
              </p:cNvPr>
              <p:cNvPicPr>
                <a:picLocks noChangeAspect="1"/>
              </p:cNvPicPr>
              <p:nvPr/>
            </p:nvPicPr>
            <p:blipFill>
              <a:blip r:embed="rId19"/>
              <a:stretch>
                <a:fillRect/>
              </a:stretch>
            </p:blipFill>
            <p:spPr>
              <a:xfrm>
                <a:off x="8787787" y="4964283"/>
                <a:ext cx="458619" cy="483276"/>
              </a:xfrm>
              <a:prstGeom prst="rect">
                <a:avLst/>
              </a:prstGeom>
            </p:spPr>
          </p:pic>
          <p:pic>
            <p:nvPicPr>
              <p:cNvPr id="1074" name="Picture 1073">
                <a:extLst>
                  <a:ext uri="{FF2B5EF4-FFF2-40B4-BE49-F238E27FC236}">
                    <a16:creationId xmlns:a16="http://schemas.microsoft.com/office/drawing/2014/main" id="{2EC8EEDC-1918-82C6-3D7D-2910196560EE}"/>
                  </a:ext>
                </a:extLst>
              </p:cNvPr>
              <p:cNvPicPr>
                <a:picLocks noChangeAspect="1"/>
              </p:cNvPicPr>
              <p:nvPr/>
            </p:nvPicPr>
            <p:blipFill>
              <a:blip r:embed="rId20"/>
              <a:stretch>
                <a:fillRect/>
              </a:stretch>
            </p:blipFill>
            <p:spPr>
              <a:xfrm>
                <a:off x="9348826" y="4950893"/>
                <a:ext cx="470745" cy="484798"/>
              </a:xfrm>
              <a:prstGeom prst="rect">
                <a:avLst/>
              </a:prstGeom>
            </p:spPr>
          </p:pic>
          <p:pic>
            <p:nvPicPr>
              <p:cNvPr id="1076" name="Picture 1075">
                <a:extLst>
                  <a:ext uri="{FF2B5EF4-FFF2-40B4-BE49-F238E27FC236}">
                    <a16:creationId xmlns:a16="http://schemas.microsoft.com/office/drawing/2014/main" id="{60B2B076-D56A-EAF0-4211-7E5A2FBA6EC8}"/>
                  </a:ext>
                </a:extLst>
              </p:cNvPr>
              <p:cNvPicPr>
                <a:picLocks noChangeAspect="1"/>
              </p:cNvPicPr>
              <p:nvPr/>
            </p:nvPicPr>
            <p:blipFill>
              <a:blip r:embed="rId21"/>
              <a:stretch>
                <a:fillRect/>
              </a:stretch>
            </p:blipFill>
            <p:spPr>
              <a:xfrm>
                <a:off x="9893651" y="4954334"/>
                <a:ext cx="507963" cy="507963"/>
              </a:xfrm>
              <a:prstGeom prst="rect">
                <a:avLst/>
              </a:prstGeom>
            </p:spPr>
          </p:pic>
          <p:pic>
            <p:nvPicPr>
              <p:cNvPr id="1078" name="Picture 1077">
                <a:extLst>
                  <a:ext uri="{FF2B5EF4-FFF2-40B4-BE49-F238E27FC236}">
                    <a16:creationId xmlns:a16="http://schemas.microsoft.com/office/drawing/2014/main" id="{AC63B29D-6A34-602B-5D39-FDF3699F93A3}"/>
                  </a:ext>
                </a:extLst>
              </p:cNvPr>
              <p:cNvPicPr>
                <a:picLocks noChangeAspect="1"/>
              </p:cNvPicPr>
              <p:nvPr/>
            </p:nvPicPr>
            <p:blipFill>
              <a:blip r:embed="rId22"/>
              <a:stretch>
                <a:fillRect/>
              </a:stretch>
            </p:blipFill>
            <p:spPr>
              <a:xfrm>
                <a:off x="10489832" y="4954335"/>
                <a:ext cx="507962" cy="507962"/>
              </a:xfrm>
              <a:prstGeom prst="rect">
                <a:avLst/>
              </a:prstGeom>
            </p:spPr>
          </p:pic>
        </p:grpSp>
      </p:grpSp>
      <p:cxnSp>
        <p:nvCxnSpPr>
          <p:cNvPr id="1095" name="Straight Arrow Connector 1094">
            <a:extLst>
              <a:ext uri="{FF2B5EF4-FFF2-40B4-BE49-F238E27FC236}">
                <a16:creationId xmlns:a16="http://schemas.microsoft.com/office/drawing/2014/main" id="{4CF87B74-35A6-C2C2-C07B-DCFD5A8EA987}"/>
              </a:ext>
            </a:extLst>
          </p:cNvPr>
          <p:cNvCxnSpPr/>
          <p:nvPr/>
        </p:nvCxnSpPr>
        <p:spPr>
          <a:xfrm>
            <a:off x="1539534" y="3933056"/>
            <a:ext cx="969586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098" name="Picture 1097">
            <a:extLst>
              <a:ext uri="{FF2B5EF4-FFF2-40B4-BE49-F238E27FC236}">
                <a16:creationId xmlns:a16="http://schemas.microsoft.com/office/drawing/2014/main" id="{646009DF-490B-961E-AC34-30975A33F202}"/>
              </a:ext>
            </a:extLst>
          </p:cNvPr>
          <p:cNvPicPr>
            <a:picLocks noChangeAspect="1"/>
          </p:cNvPicPr>
          <p:nvPr/>
        </p:nvPicPr>
        <p:blipFill>
          <a:blip r:embed="rId23"/>
          <a:stretch>
            <a:fillRect/>
          </a:stretch>
        </p:blipFill>
        <p:spPr>
          <a:xfrm>
            <a:off x="-115905" y="3846418"/>
            <a:ext cx="936658" cy="232404"/>
          </a:xfrm>
          <a:prstGeom prst="rect">
            <a:avLst/>
          </a:prstGeom>
        </p:spPr>
      </p:pic>
      <p:cxnSp>
        <p:nvCxnSpPr>
          <p:cNvPr id="1099" name="Straight Arrow Connector 1098">
            <a:extLst>
              <a:ext uri="{FF2B5EF4-FFF2-40B4-BE49-F238E27FC236}">
                <a16:creationId xmlns:a16="http://schemas.microsoft.com/office/drawing/2014/main" id="{B7B7A961-E71C-C5E9-2FED-04DA694BC56B}"/>
              </a:ext>
            </a:extLst>
          </p:cNvPr>
          <p:cNvCxnSpPr>
            <a:cxnSpLocks/>
          </p:cNvCxnSpPr>
          <p:nvPr/>
        </p:nvCxnSpPr>
        <p:spPr>
          <a:xfrm>
            <a:off x="419886" y="3159653"/>
            <a:ext cx="0" cy="55459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102" name="Picture 1101">
            <a:extLst>
              <a:ext uri="{FF2B5EF4-FFF2-40B4-BE49-F238E27FC236}">
                <a16:creationId xmlns:a16="http://schemas.microsoft.com/office/drawing/2014/main" id="{37DB1B12-E39D-CF0A-583E-8ACA91308222}"/>
              </a:ext>
            </a:extLst>
          </p:cNvPr>
          <p:cNvPicPr>
            <a:picLocks noChangeAspect="1"/>
          </p:cNvPicPr>
          <p:nvPr/>
        </p:nvPicPr>
        <p:blipFill>
          <a:blip r:embed="rId24"/>
          <a:stretch>
            <a:fillRect/>
          </a:stretch>
        </p:blipFill>
        <p:spPr>
          <a:xfrm>
            <a:off x="5820085" y="3966167"/>
            <a:ext cx="362652" cy="146788"/>
          </a:xfrm>
          <a:prstGeom prst="rect">
            <a:avLst/>
          </a:prstGeom>
        </p:spPr>
      </p:pic>
    </p:spTree>
    <p:extLst>
      <p:ext uri="{BB962C8B-B14F-4D97-AF65-F5344CB8AC3E}">
        <p14:creationId xmlns:p14="http://schemas.microsoft.com/office/powerpoint/2010/main" val="210464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accent3"/>
          </a:solidFill>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accent3"/>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3823</Words>
  <Application>Microsoft Office PowerPoint</Application>
  <PresentationFormat>Widescreen</PresentationFormat>
  <Paragraphs>336</Paragraphs>
  <Slides>21</Slides>
  <Notes>16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Symbol</vt:lpstr>
      <vt:lpstr>Wingdings</vt:lpstr>
      <vt:lpstr>Präsentation_Master_RWTH_Verwaltung</vt:lpstr>
      <vt:lpstr>Learning Based Control Seminar</vt:lpstr>
      <vt:lpstr>About vision related tasks </vt:lpstr>
      <vt:lpstr>Overview</vt:lpstr>
      <vt:lpstr>Idea behind this paper</vt:lpstr>
      <vt:lpstr>Idea behind this paper : Literature Gap</vt:lpstr>
      <vt:lpstr>Building blocks of a ViT</vt:lpstr>
      <vt:lpstr>Example describing the ViT mechanism</vt:lpstr>
      <vt:lpstr>Example describing the ViT mechanism</vt:lpstr>
      <vt:lpstr>Example describing the ViT mechanism</vt:lpstr>
      <vt:lpstr>Vision Transformer model</vt:lpstr>
      <vt:lpstr>Example describing the ViT mechanism</vt:lpstr>
      <vt:lpstr>Inside Transformer encoder </vt:lpstr>
      <vt:lpstr>Deeper inspection of ViT model</vt:lpstr>
      <vt:lpstr>Inductive Bias and Fine Tuning</vt:lpstr>
      <vt:lpstr>Experimental Setup</vt:lpstr>
      <vt:lpstr>Observation : Comparison with the State-of-the-art</vt:lpstr>
      <vt:lpstr>Performance vs. Pre-training compute for different Architectures</vt:lpstr>
      <vt:lpstr>Conclusion</vt:lpstr>
      <vt:lpstr>Applications/ Future work of this Research</vt:lpstr>
      <vt:lpstr>References</vt:lpstr>
      <vt:lpstr>Thank you for your attention! </vt:lpstr>
    </vt:vector>
  </TitlesOfParts>
  <Company>ZHV 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Giesen, Marie</dc:creator>
  <cp:lastModifiedBy>Ashwin Chakravartula</cp:lastModifiedBy>
  <cp:revision>2334</cp:revision>
  <cp:lastPrinted>2020-11-19T22:23:52Z</cp:lastPrinted>
  <dcterms:created xsi:type="dcterms:W3CDTF">2014-11-03T13:13:15Z</dcterms:created>
  <dcterms:modified xsi:type="dcterms:W3CDTF">2024-11-13T11:43:04Z</dcterms:modified>
</cp:coreProperties>
</file>